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5"/>
    <p:sldMasterId id="2147483693" r:id="rId6"/>
  </p:sldMasterIdLst>
  <p:notesMasterIdLst>
    <p:notesMasterId r:id="rId8"/>
  </p:notesMasterIdLst>
  <p:handoutMasterIdLst>
    <p:handoutMasterId r:id="rId9"/>
  </p:handoutMasterIdLst>
  <p:sldIdLst>
    <p:sldId id="502" r:id="rId7"/>
  </p:sldIdLst>
  <p:sldSz cx="9144000" cy="5143500" type="screen16x9"/>
  <p:notesSz cx="6794500" cy="9906000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4FC29"/>
    <a:srgbClr val="FFCABD"/>
    <a:srgbClr val="FFD393"/>
    <a:srgbClr val="FF9900"/>
    <a:srgbClr val="EAFDCB"/>
    <a:srgbClr val="313131"/>
    <a:srgbClr val="B2B2B2"/>
    <a:srgbClr val="404040"/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929F9F4-4A8F-4326-A1B4-22849713DDAB}" styleName="Mørk stil 1 – utheving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emastil 1 – uthevin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emastil 2 – uthevin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930" autoAdjust="0"/>
  </p:normalViewPr>
  <p:slideViewPr>
    <p:cSldViewPr snapToGrid="0">
      <p:cViewPr varScale="1">
        <p:scale>
          <a:sx n="93" d="100"/>
          <a:sy n="93" d="100"/>
        </p:scale>
        <p:origin x="1118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7021" cy="53657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3010" y="1"/>
            <a:ext cx="2917021" cy="53657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35FC97-70EA-B84C-9CCC-228B20420085}" type="datetimeFigureOut">
              <a:rPr lang="nb-NO"/>
              <a:pPr>
                <a:defRPr/>
              </a:pPr>
              <a:t>13.03.2024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10193064"/>
            <a:ext cx="2917021" cy="53657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3010" y="10193064"/>
            <a:ext cx="2917021" cy="53657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B3FCC5-DD96-3643-9EF5-0E12DF182D2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820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7021" cy="53657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3010" y="1"/>
            <a:ext cx="2917021" cy="53657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B5CB947-41A6-A94D-80EF-47AD980A54F4}" type="datetimeFigureOut">
              <a:rPr lang="nb-NO"/>
              <a:pPr>
                <a:defRPr/>
              </a:pPr>
              <a:t>13.03.2024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-211138" y="804863"/>
            <a:ext cx="7153276" cy="4024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59" y="5097464"/>
            <a:ext cx="5385270" cy="482917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10193064"/>
            <a:ext cx="2917021" cy="53657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3010" y="10193064"/>
            <a:ext cx="2917021" cy="53657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B74B50-57CA-1945-A4A9-F18B0F3A212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668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B74B50-57CA-1945-A4A9-F18B0F3A212E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098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uten bilde -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/>
          <p:cNvCxnSpPr/>
          <p:nvPr/>
        </p:nvCxnSpPr>
        <p:spPr>
          <a:xfrm>
            <a:off x="4271963" y="1228206"/>
            <a:ext cx="600075" cy="0"/>
          </a:xfrm>
          <a:prstGeom prst="line">
            <a:avLst/>
          </a:prstGeom>
          <a:ln w="6350">
            <a:solidFill>
              <a:srgbClr val="D7D7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innhold 5"/>
          <p:cNvSpPr>
            <a:spLocks noGrp="1"/>
          </p:cNvSpPr>
          <p:nvPr>
            <p:ph sz="quarter" idx="10"/>
          </p:nvPr>
        </p:nvSpPr>
        <p:spPr>
          <a:xfrm>
            <a:off x="386293" y="1276046"/>
            <a:ext cx="8359244" cy="3412371"/>
          </a:xfrm>
          <a:prstGeom prst="rect">
            <a:avLst/>
          </a:prstGeom>
          <a:noFill/>
        </p:spPr>
        <p:txBody>
          <a:bodyPr vert="horz" numCol="2" spcCol="1440000" anchor="t"/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Tittel 6"/>
          <p:cNvSpPr>
            <a:spLocks noGrp="1"/>
          </p:cNvSpPr>
          <p:nvPr>
            <p:ph type="title"/>
          </p:nvPr>
        </p:nvSpPr>
        <p:spPr>
          <a:xfrm>
            <a:off x="387848" y="666751"/>
            <a:ext cx="8360366" cy="470956"/>
          </a:xfrm>
          <a:prstGeom prst="rect">
            <a:avLst/>
          </a:prstGeom>
        </p:spPr>
        <p:txBody>
          <a:bodyPr vert="horz" anchor="b"/>
          <a:lstStyle>
            <a:lvl1pPr algn="ctr">
              <a:defRPr sz="2000" i="1" spc="0" baseline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tx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dato 7"/>
          <p:cNvSpPr>
            <a:spLocks noGrp="1"/>
          </p:cNvSpPr>
          <p:nvPr>
            <p:ph type="dt" sz="half" idx="12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B2B2B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A52E12F-0C81-4245-859F-CDD4C33797BA}" type="datetime3">
              <a:rPr lang="en-US" smtClean="0"/>
              <a:t>13 March 2024</a:t>
            </a:fld>
            <a:endParaRPr lang="nb-NO" dirty="0"/>
          </a:p>
        </p:txBody>
      </p:sp>
      <p:pic>
        <p:nvPicPr>
          <p:cNvPr id="8" name="Bilde 4" descr="Forsvaret_logo_RGB_sor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11"/>
          <a:stretch/>
        </p:blipFill>
        <p:spPr bwMode="auto">
          <a:xfrm>
            <a:off x="381001" y="228600"/>
            <a:ext cx="31415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e 8" descr="Armed_Forces_logo_cmyk_sor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695158" y="227264"/>
            <a:ext cx="1544053" cy="34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8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/>
          <p:cNvCxnSpPr/>
          <p:nvPr/>
        </p:nvCxnSpPr>
        <p:spPr>
          <a:xfrm>
            <a:off x="4271963" y="1228206"/>
            <a:ext cx="600075" cy="0"/>
          </a:xfrm>
          <a:prstGeom prst="line">
            <a:avLst/>
          </a:prstGeom>
          <a:ln w="6350">
            <a:solidFill>
              <a:srgbClr val="D7D7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tel 6"/>
          <p:cNvSpPr>
            <a:spLocks noGrp="1"/>
          </p:cNvSpPr>
          <p:nvPr>
            <p:ph type="title"/>
          </p:nvPr>
        </p:nvSpPr>
        <p:spPr>
          <a:xfrm>
            <a:off x="1135062" y="666751"/>
            <a:ext cx="6865938" cy="470956"/>
          </a:xfrm>
          <a:prstGeom prst="rect">
            <a:avLst/>
          </a:prstGeom>
        </p:spPr>
        <p:txBody>
          <a:bodyPr vert="horz" anchor="b"/>
          <a:lstStyle>
            <a:lvl1pPr algn="ctr">
              <a:defRPr sz="2000" i="1" spc="0" baseline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tx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dato 7"/>
          <p:cNvSpPr>
            <a:spLocks noGrp="1"/>
          </p:cNvSpPr>
          <p:nvPr>
            <p:ph type="dt" sz="half" idx="12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B2B2B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68788A-D3C8-5B45-B1B2-8EC93B67E0EB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1138465" y="1424214"/>
            <a:ext cx="3388178" cy="3762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i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quarter" idx="14"/>
          </p:nvPr>
        </p:nvSpPr>
        <p:spPr>
          <a:xfrm>
            <a:off x="4612822" y="1424214"/>
            <a:ext cx="3388178" cy="3762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i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5"/>
          </p:nvPr>
        </p:nvSpPr>
        <p:spPr>
          <a:xfrm>
            <a:off x="4612821" y="1805214"/>
            <a:ext cx="3388179" cy="2883203"/>
          </a:xfrm>
          <a:prstGeom prst="rect">
            <a:avLst/>
          </a:prstGeom>
          <a:noFill/>
        </p:spPr>
        <p:txBody>
          <a:bodyPr vert="horz" numCol="1" spcCol="1440000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5" name="Plassholder for innhold 5"/>
          <p:cNvSpPr>
            <a:spLocks noGrp="1"/>
          </p:cNvSpPr>
          <p:nvPr>
            <p:ph sz="quarter" idx="16"/>
          </p:nvPr>
        </p:nvSpPr>
        <p:spPr>
          <a:xfrm>
            <a:off x="1138464" y="1805214"/>
            <a:ext cx="3388179" cy="2883203"/>
          </a:xfrm>
          <a:prstGeom prst="rect">
            <a:avLst/>
          </a:prstGeom>
          <a:noFill/>
        </p:spPr>
        <p:txBody>
          <a:bodyPr vert="horz" numCol="1" spcCol="1440000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11" name="Bilde 4" descr="Forsvaret_logo_RGB_sor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11"/>
          <a:stretch/>
        </p:blipFill>
        <p:spPr bwMode="auto">
          <a:xfrm>
            <a:off x="381001" y="228600"/>
            <a:ext cx="31415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e 13" descr="Armed_Forces_logo_cmyk_sor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695158" y="227264"/>
            <a:ext cx="1544053" cy="34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74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uten bilde - en k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/>
          <p:cNvCxnSpPr/>
          <p:nvPr/>
        </p:nvCxnSpPr>
        <p:spPr>
          <a:xfrm>
            <a:off x="4271963" y="1223184"/>
            <a:ext cx="600075" cy="0"/>
          </a:xfrm>
          <a:prstGeom prst="line">
            <a:avLst/>
          </a:prstGeom>
          <a:ln w="6350">
            <a:solidFill>
              <a:srgbClr val="D7D7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innhold 5"/>
          <p:cNvSpPr>
            <a:spLocks noGrp="1"/>
          </p:cNvSpPr>
          <p:nvPr>
            <p:ph sz="quarter" idx="10"/>
          </p:nvPr>
        </p:nvSpPr>
        <p:spPr>
          <a:xfrm>
            <a:off x="1910292" y="1276046"/>
            <a:ext cx="5312834" cy="3417662"/>
          </a:xfrm>
          <a:prstGeom prst="rect">
            <a:avLst/>
          </a:prstGeom>
          <a:noFill/>
        </p:spPr>
        <p:txBody>
          <a:bodyPr vert="horz" numCol="1" spcCol="1440000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Tittel 6"/>
          <p:cNvSpPr>
            <a:spLocks noGrp="1"/>
          </p:cNvSpPr>
          <p:nvPr>
            <p:ph type="title"/>
          </p:nvPr>
        </p:nvSpPr>
        <p:spPr>
          <a:xfrm>
            <a:off x="1911349" y="546551"/>
            <a:ext cx="5313364" cy="589644"/>
          </a:xfrm>
          <a:prstGeom prst="rect">
            <a:avLst/>
          </a:prstGeom>
        </p:spPr>
        <p:txBody>
          <a:bodyPr vert="horz" anchor="b"/>
          <a:lstStyle>
            <a:lvl1pPr algn="ctr">
              <a:defRPr sz="2000" i="1" spc="0" baseline="0">
                <a:solidFill>
                  <a:srgbClr val="191919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tx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dato 7"/>
          <p:cNvSpPr>
            <a:spLocks noGrp="1"/>
          </p:cNvSpPr>
          <p:nvPr>
            <p:ph type="dt" sz="half" idx="12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B2B2B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36EA06A-A81D-D240-BE44-32EBD05E99CD}" type="datetime3">
              <a:rPr lang="en-US" smtClean="0"/>
              <a:t>13 March 2024</a:t>
            </a:fld>
            <a:endParaRPr lang="nb-NO" dirty="0"/>
          </a:p>
        </p:txBody>
      </p:sp>
      <p:pic>
        <p:nvPicPr>
          <p:cNvPr id="8" name="Bilde 4" descr="Forsvaret_logo_RGB_sor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11"/>
          <a:stretch/>
        </p:blipFill>
        <p:spPr bwMode="auto">
          <a:xfrm>
            <a:off x="381001" y="228600"/>
            <a:ext cx="31415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e 8" descr="Armed_Forces_logo_cmyk_sor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695158" y="227264"/>
            <a:ext cx="1544053" cy="34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5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fullskj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3"/>
          </p:nvPr>
        </p:nvSpPr>
        <p:spPr>
          <a:xfrm>
            <a:off x="92075" y="95250"/>
            <a:ext cx="8959850" cy="49530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8C8C8C"/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4"/>
          </p:nvPr>
        </p:nvSpPr>
        <p:spPr>
          <a:xfrm>
            <a:off x="2852738" y="5475288"/>
            <a:ext cx="3787775" cy="2317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65000"/>
                  </a:schemeClr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fld id="{918C3D43-121D-4B45-BB0A-5BCA39004A0A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5"/>
          </p:nvPr>
        </p:nvSpPr>
        <p:spPr>
          <a:xfrm>
            <a:off x="2852738" y="5302250"/>
            <a:ext cx="3787775" cy="233363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33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3"/>
          </p:nvPr>
        </p:nvSpPr>
        <p:spPr>
          <a:xfrm>
            <a:off x="92076" y="95250"/>
            <a:ext cx="4435108" cy="49530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8C8C8C"/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4"/>
          </p:nvPr>
        </p:nvSpPr>
        <p:spPr>
          <a:xfrm>
            <a:off x="2852738" y="5475288"/>
            <a:ext cx="3787775" cy="2317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65000"/>
                  </a:schemeClr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fld id="{8B138732-E9EC-9343-A0B8-6E1EE7BB2B88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5"/>
          </p:nvPr>
        </p:nvSpPr>
        <p:spPr>
          <a:xfrm>
            <a:off x="2852738" y="5302250"/>
            <a:ext cx="3787775" cy="233363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bilde 5"/>
          <p:cNvSpPr>
            <a:spLocks noGrp="1"/>
          </p:cNvSpPr>
          <p:nvPr>
            <p:ph type="pic" sz="quarter" idx="16"/>
          </p:nvPr>
        </p:nvSpPr>
        <p:spPr>
          <a:xfrm>
            <a:off x="4619260" y="95250"/>
            <a:ext cx="4435108" cy="49530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8C8C8C"/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746775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3"/>
          <p:cNvSpPr>
            <a:spLocks noGrp="1"/>
          </p:cNvSpPr>
          <p:nvPr>
            <p:ph type="dt" sz="half" idx="14"/>
          </p:nvPr>
        </p:nvSpPr>
        <p:spPr>
          <a:xfrm>
            <a:off x="2852738" y="5475288"/>
            <a:ext cx="3787775" cy="2317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65000"/>
                  </a:schemeClr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fld id="{65927FE7-3007-6C48-83A8-764029389804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5"/>
          </p:nvPr>
        </p:nvSpPr>
        <p:spPr>
          <a:xfrm>
            <a:off x="2852738" y="5302250"/>
            <a:ext cx="3787775" cy="233363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15" name="Plassholder for bilde 5"/>
          <p:cNvSpPr>
            <a:spLocks noGrp="1"/>
          </p:cNvSpPr>
          <p:nvPr>
            <p:ph type="pic" sz="quarter" idx="13"/>
          </p:nvPr>
        </p:nvSpPr>
        <p:spPr>
          <a:xfrm>
            <a:off x="92076" y="95250"/>
            <a:ext cx="4435108" cy="243138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8C8C8C"/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16" name="Plassholder for bilde 5"/>
          <p:cNvSpPr>
            <a:spLocks noGrp="1"/>
          </p:cNvSpPr>
          <p:nvPr>
            <p:ph type="pic" sz="quarter" idx="16"/>
          </p:nvPr>
        </p:nvSpPr>
        <p:spPr>
          <a:xfrm>
            <a:off x="4619260" y="95250"/>
            <a:ext cx="4435108" cy="243138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8C8C8C"/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19" name="Plassholder for bilde 5"/>
          <p:cNvSpPr>
            <a:spLocks noGrp="1"/>
          </p:cNvSpPr>
          <p:nvPr>
            <p:ph type="pic" sz="quarter" idx="21"/>
          </p:nvPr>
        </p:nvSpPr>
        <p:spPr>
          <a:xfrm>
            <a:off x="92076" y="2621882"/>
            <a:ext cx="4435108" cy="243138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8C8C8C"/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20" name="Plassholder for bilde 5"/>
          <p:cNvSpPr>
            <a:spLocks noGrp="1"/>
          </p:cNvSpPr>
          <p:nvPr>
            <p:ph type="pic" sz="quarter" idx="22"/>
          </p:nvPr>
        </p:nvSpPr>
        <p:spPr>
          <a:xfrm>
            <a:off x="4619260" y="2621882"/>
            <a:ext cx="4435108" cy="243138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8C8C8C"/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329007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k/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67178" y="465585"/>
            <a:ext cx="8209644" cy="421233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 baseline="0">
                <a:solidFill>
                  <a:srgbClr val="31313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2"/>
          </p:nvPr>
        </p:nvSpPr>
        <p:spPr>
          <a:xfrm>
            <a:off x="2852738" y="5475288"/>
            <a:ext cx="3787775" cy="2317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65000"/>
                  </a:schemeClr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fld id="{00AA3AF8-5934-764E-8DD4-3CAB55D8A694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3"/>
          </p:nvPr>
        </p:nvSpPr>
        <p:spPr>
          <a:xfrm>
            <a:off x="2852738" y="5302250"/>
            <a:ext cx="3787775" cy="233363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3857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uten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Armed_Forces_logo_cmyk_sor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3810000" y="4678948"/>
            <a:ext cx="1544053" cy="347539"/>
          </a:xfrm>
          <a:prstGeom prst="rect">
            <a:avLst/>
          </a:prstGeom>
        </p:spPr>
      </p:pic>
      <p:cxnSp>
        <p:nvCxnSpPr>
          <p:cNvPr id="5" name="Rett linje 4"/>
          <p:cNvCxnSpPr/>
          <p:nvPr/>
        </p:nvCxnSpPr>
        <p:spPr>
          <a:xfrm>
            <a:off x="4271963" y="2982913"/>
            <a:ext cx="600075" cy="0"/>
          </a:xfrm>
          <a:prstGeom prst="line">
            <a:avLst/>
          </a:prstGeom>
          <a:ln w="6350">
            <a:solidFill>
              <a:srgbClr val="D7D7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e 4" descr="Forsvaret_logo_midtstilt_cmyk_sor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9" r="22554" b="23276"/>
          <a:stretch>
            <a:fillRect/>
          </a:stretch>
        </p:blipFill>
        <p:spPr bwMode="auto">
          <a:xfrm>
            <a:off x="4267200" y="349250"/>
            <a:ext cx="6096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2687638" y="2080834"/>
            <a:ext cx="3768724" cy="79800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00" spc="0">
                <a:solidFill>
                  <a:srgbClr val="191919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3" name="Undertittel 2"/>
          <p:cNvSpPr>
            <a:spLocks noGrp="1"/>
          </p:cNvSpPr>
          <p:nvPr>
            <p:ph type="subTitle" idx="1"/>
          </p:nvPr>
        </p:nvSpPr>
        <p:spPr>
          <a:xfrm>
            <a:off x="2687637" y="3053056"/>
            <a:ext cx="3768726" cy="69353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="0" i="1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cs typeface="Cambr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682875" y="4144963"/>
            <a:ext cx="3778250" cy="233362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65000"/>
                  </a:schemeClr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fld id="{144DA534-4A31-B94E-B17F-1F08892AE267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82875" y="3973513"/>
            <a:ext cx="3778250" cy="2317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0223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- egen herald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Armed_Forces_logo_cmyk_sor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1524000" y="4678948"/>
            <a:ext cx="1544053" cy="347539"/>
          </a:xfrm>
          <a:prstGeom prst="rect">
            <a:avLst/>
          </a:prstGeom>
        </p:spPr>
      </p:pic>
      <p:cxnSp>
        <p:nvCxnSpPr>
          <p:cNvPr id="6" name="Rett linje 5"/>
          <p:cNvCxnSpPr/>
          <p:nvPr/>
        </p:nvCxnSpPr>
        <p:spPr>
          <a:xfrm>
            <a:off x="1995488" y="2982913"/>
            <a:ext cx="598487" cy="0"/>
          </a:xfrm>
          <a:prstGeom prst="line">
            <a:avLst/>
          </a:prstGeom>
          <a:ln w="6350">
            <a:solidFill>
              <a:srgbClr val="D7D7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/>
        </p:nvCxnSpPr>
        <p:spPr>
          <a:xfrm>
            <a:off x="4505325" y="0"/>
            <a:ext cx="0" cy="5143500"/>
          </a:xfrm>
          <a:prstGeom prst="line">
            <a:avLst/>
          </a:prstGeom>
          <a:ln w="6350">
            <a:solidFill>
              <a:schemeClr val="bg1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ittel 1"/>
          <p:cNvSpPr>
            <a:spLocks noGrp="1"/>
          </p:cNvSpPr>
          <p:nvPr>
            <p:ph type="ctrTitle"/>
          </p:nvPr>
        </p:nvSpPr>
        <p:spPr>
          <a:xfrm>
            <a:off x="382590" y="2080834"/>
            <a:ext cx="3777443" cy="79800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00" spc="0" baseline="0">
                <a:solidFill>
                  <a:srgbClr val="191919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1" name="Undertittel 2"/>
          <p:cNvSpPr>
            <a:spLocks noGrp="1"/>
          </p:cNvSpPr>
          <p:nvPr>
            <p:ph type="subTitle" idx="1"/>
          </p:nvPr>
        </p:nvSpPr>
        <p:spPr>
          <a:xfrm>
            <a:off x="382589" y="3053056"/>
            <a:ext cx="3777445" cy="69353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="0" i="1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3" name="Plassholder for bilde 2"/>
          <p:cNvSpPr>
            <a:spLocks noGrp="1"/>
          </p:cNvSpPr>
          <p:nvPr>
            <p:ph type="pic" sz="quarter" idx="14"/>
          </p:nvPr>
        </p:nvSpPr>
        <p:spPr>
          <a:xfrm>
            <a:off x="1928362" y="294597"/>
            <a:ext cx="738187" cy="88015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800" baseline="0"/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6"/>
          </p:nvPr>
        </p:nvSpPr>
        <p:spPr>
          <a:xfrm>
            <a:off x="381000" y="4144963"/>
            <a:ext cx="3787775" cy="233362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65000"/>
                  </a:schemeClr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fld id="{B8B79C4A-3010-6544-A227-C290E0438C77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7"/>
          </p:nvPr>
        </p:nvSpPr>
        <p:spPr>
          <a:xfrm>
            <a:off x="381000" y="3973513"/>
            <a:ext cx="3787775" cy="2317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4" name="Plassholder for bilde 3"/>
          <p:cNvSpPr>
            <a:spLocks noGrp="1"/>
          </p:cNvSpPr>
          <p:nvPr>
            <p:ph type="pic" sz="quarter" idx="18"/>
          </p:nvPr>
        </p:nvSpPr>
        <p:spPr>
          <a:xfrm>
            <a:off x="4596684" y="96684"/>
            <a:ext cx="4453737" cy="49500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462029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88E5-4E6D-4437-AC33-18FD3ED67BC6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01A0-F3F0-4F05-ABF6-3CE26FEFB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7623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995488" y="2982913"/>
            <a:ext cx="598487" cy="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/>
        </p:nvCxnSpPr>
        <p:spPr>
          <a:xfrm>
            <a:off x="4505325" y="0"/>
            <a:ext cx="0" cy="514350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e 5" descr="Forsvaret_logo_midtstilt_cmyk_sor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9" r="22554" b="23276"/>
          <a:stretch>
            <a:fillRect/>
          </a:stretch>
        </p:blipFill>
        <p:spPr bwMode="auto">
          <a:xfrm>
            <a:off x="1985963" y="349250"/>
            <a:ext cx="611187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382590" y="2080834"/>
            <a:ext cx="3777443" cy="79800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00" spc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3" name="Undertittel 2"/>
          <p:cNvSpPr>
            <a:spLocks noGrp="1"/>
          </p:cNvSpPr>
          <p:nvPr>
            <p:ph type="subTitle" idx="1"/>
          </p:nvPr>
        </p:nvSpPr>
        <p:spPr>
          <a:xfrm>
            <a:off x="382589" y="3053056"/>
            <a:ext cx="3777445" cy="69353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="0" i="1">
                <a:solidFill>
                  <a:schemeClr val="bg1">
                    <a:lumMod val="75000"/>
                  </a:schemeClr>
                </a:solidFill>
                <a:latin typeface="Cambria"/>
                <a:cs typeface="Cambr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5"/>
          </p:nvPr>
        </p:nvSpPr>
        <p:spPr>
          <a:xfrm>
            <a:off x="381000" y="4144963"/>
            <a:ext cx="3787775" cy="233362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65000"/>
                  </a:schemeClr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fld id="{621BED01-88E2-4F4F-BAAB-362F1A98094A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6"/>
          </p:nvPr>
        </p:nvSpPr>
        <p:spPr>
          <a:xfrm>
            <a:off x="381000" y="3973513"/>
            <a:ext cx="3787775" cy="2317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4" name="Plassholder for bilde 3"/>
          <p:cNvSpPr>
            <a:spLocks noGrp="1"/>
          </p:cNvSpPr>
          <p:nvPr>
            <p:ph type="pic" sz="quarter" idx="17"/>
          </p:nvPr>
        </p:nvSpPr>
        <p:spPr>
          <a:xfrm>
            <a:off x="4596684" y="96684"/>
            <a:ext cx="4453737" cy="49500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pic>
        <p:nvPicPr>
          <p:cNvPr id="15" name="Bilde 14" descr="Armed_Forces_logo_cmyk_hvi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/>
          <a:stretch/>
        </p:blipFill>
        <p:spPr>
          <a:xfrm>
            <a:off x="1497263" y="4685630"/>
            <a:ext cx="1544052" cy="34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2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uten bilde -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innhold 5"/>
          <p:cNvSpPr>
            <a:spLocks noGrp="1"/>
          </p:cNvSpPr>
          <p:nvPr>
            <p:ph sz="quarter" idx="10"/>
          </p:nvPr>
        </p:nvSpPr>
        <p:spPr>
          <a:xfrm>
            <a:off x="386293" y="1276046"/>
            <a:ext cx="8359244" cy="3412371"/>
          </a:xfrm>
          <a:prstGeom prst="rect">
            <a:avLst/>
          </a:prstGeom>
          <a:noFill/>
        </p:spPr>
        <p:txBody>
          <a:bodyPr vert="horz" numCol="2" spcCol="1440000" anchor="t"/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Tittel 6"/>
          <p:cNvSpPr>
            <a:spLocks noGrp="1"/>
          </p:cNvSpPr>
          <p:nvPr>
            <p:ph type="title"/>
          </p:nvPr>
        </p:nvSpPr>
        <p:spPr>
          <a:xfrm>
            <a:off x="387848" y="666751"/>
            <a:ext cx="8360366" cy="470956"/>
          </a:xfrm>
          <a:prstGeom prst="rect">
            <a:avLst/>
          </a:prstGeom>
        </p:spPr>
        <p:txBody>
          <a:bodyPr vert="horz" anchor="b"/>
          <a:lstStyle>
            <a:lvl1pPr algn="ctr">
              <a:defRPr sz="2000" i="1" spc="0" baseline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tx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dato 7"/>
          <p:cNvSpPr>
            <a:spLocks noGrp="1"/>
          </p:cNvSpPr>
          <p:nvPr>
            <p:ph type="dt" sz="half" idx="12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B2B2B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A52E12F-0C81-4245-859F-CDD4C33797BA}" type="datetime3">
              <a:rPr lang="en-US" smtClean="0"/>
              <a:t>13 March 2024</a:t>
            </a:fld>
            <a:endParaRPr lang="nb-NO" dirty="0"/>
          </a:p>
        </p:txBody>
      </p:sp>
      <p:pic>
        <p:nvPicPr>
          <p:cNvPr id="8" name="Bilde 4" descr="Forsvaret_logo_RGB_sor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11"/>
          <a:stretch/>
        </p:blipFill>
        <p:spPr bwMode="auto">
          <a:xfrm>
            <a:off x="381001" y="228600"/>
            <a:ext cx="31415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e 8" descr="Armed_Forces_logo_cmyk_sor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695158" y="227264"/>
            <a:ext cx="1544053" cy="34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79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linje 4"/>
          <p:cNvCxnSpPr/>
          <p:nvPr/>
        </p:nvCxnSpPr>
        <p:spPr>
          <a:xfrm>
            <a:off x="487363" y="1409700"/>
            <a:ext cx="598487" cy="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/>
          <p:nvPr/>
        </p:nvCxnSpPr>
        <p:spPr>
          <a:xfrm>
            <a:off x="4505325" y="0"/>
            <a:ext cx="0" cy="514350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e 5" descr="Forsvaret_logo_RGB_hvit3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96"/>
          <a:stretch/>
        </p:blipFill>
        <p:spPr bwMode="auto">
          <a:xfrm>
            <a:off x="381000" y="228600"/>
            <a:ext cx="307474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lassholder for innhold 5"/>
          <p:cNvSpPr>
            <a:spLocks noGrp="1"/>
          </p:cNvSpPr>
          <p:nvPr>
            <p:ph sz="quarter" idx="15"/>
          </p:nvPr>
        </p:nvSpPr>
        <p:spPr>
          <a:xfrm>
            <a:off x="379413" y="1477129"/>
            <a:ext cx="3779838" cy="3327703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tekststiler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malen</a:t>
            </a:r>
            <a:endParaRPr lang="en-US" dirty="0"/>
          </a:p>
          <a:p>
            <a:pPr lvl="1"/>
            <a:r>
              <a:rPr lang="en-US" dirty="0"/>
              <a:t>Andre </a:t>
            </a:r>
            <a:r>
              <a:rPr lang="en-US" dirty="0" err="1"/>
              <a:t>nivå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nb-NO" dirty="0"/>
          </a:p>
        </p:txBody>
      </p:sp>
      <p:sp>
        <p:nvSpPr>
          <p:cNvPr id="8" name="Plassholder for bunntekst 3"/>
          <p:cNvSpPr>
            <a:spLocks noGrp="1"/>
          </p:cNvSpPr>
          <p:nvPr>
            <p:ph type="ftr" sz="quarter" idx="16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bg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dato 7"/>
          <p:cNvSpPr>
            <a:spLocks noGrp="1"/>
          </p:cNvSpPr>
          <p:nvPr>
            <p:ph type="dt" sz="half" idx="17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76767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7D21B15-D8C7-854F-805E-8DA9B6D302B0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0" name="Tittel 6"/>
          <p:cNvSpPr>
            <a:spLocks noGrp="1"/>
          </p:cNvSpPr>
          <p:nvPr>
            <p:ph type="title"/>
          </p:nvPr>
        </p:nvSpPr>
        <p:spPr>
          <a:xfrm>
            <a:off x="378377" y="751415"/>
            <a:ext cx="3779836" cy="589644"/>
          </a:xfrm>
          <a:prstGeom prst="rect">
            <a:avLst/>
          </a:prstGeom>
        </p:spPr>
        <p:txBody>
          <a:bodyPr vert="horz" anchor="b"/>
          <a:lstStyle>
            <a:lvl1pPr algn="l">
              <a:defRPr sz="2000" i="1" spc="0" baseline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1" name="Plassholder for bilde 3"/>
          <p:cNvSpPr>
            <a:spLocks noGrp="1"/>
          </p:cNvSpPr>
          <p:nvPr>
            <p:ph type="pic" sz="quarter" idx="18"/>
          </p:nvPr>
        </p:nvSpPr>
        <p:spPr>
          <a:xfrm>
            <a:off x="4596684" y="96684"/>
            <a:ext cx="4453737" cy="49500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pic>
        <p:nvPicPr>
          <p:cNvPr id="2" name="Bilde 1" descr="Armed_Forces_logo_cmyk_hvi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/>
          <a:stretch/>
        </p:blipFill>
        <p:spPr>
          <a:xfrm>
            <a:off x="688474" y="227262"/>
            <a:ext cx="1544052" cy="34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912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o bilder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linje 4"/>
          <p:cNvCxnSpPr/>
          <p:nvPr/>
        </p:nvCxnSpPr>
        <p:spPr>
          <a:xfrm>
            <a:off x="4505325" y="0"/>
            <a:ext cx="0" cy="514350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/>
        </p:nvCxnSpPr>
        <p:spPr>
          <a:xfrm>
            <a:off x="487363" y="1409700"/>
            <a:ext cx="598487" cy="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Plassholder for innhold 5"/>
          <p:cNvSpPr>
            <a:spLocks noGrp="1"/>
          </p:cNvSpPr>
          <p:nvPr>
            <p:ph sz="quarter" idx="15"/>
          </p:nvPr>
        </p:nvSpPr>
        <p:spPr>
          <a:xfrm>
            <a:off x="379413" y="1477129"/>
            <a:ext cx="3779838" cy="3327703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tekststiler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malen</a:t>
            </a:r>
            <a:endParaRPr lang="en-US" dirty="0"/>
          </a:p>
          <a:p>
            <a:pPr lvl="1"/>
            <a:r>
              <a:rPr lang="en-US" dirty="0"/>
              <a:t>Andre </a:t>
            </a:r>
            <a:r>
              <a:rPr lang="en-US" dirty="0" err="1"/>
              <a:t>nivå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nb-NO" dirty="0"/>
          </a:p>
        </p:txBody>
      </p:sp>
      <p:sp>
        <p:nvSpPr>
          <p:cNvPr id="9" name="Plassholder for bunntekst 3"/>
          <p:cNvSpPr>
            <a:spLocks noGrp="1"/>
          </p:cNvSpPr>
          <p:nvPr>
            <p:ph type="ftr" sz="quarter" idx="19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bg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Plassholder for dato 7"/>
          <p:cNvSpPr>
            <a:spLocks noGrp="1"/>
          </p:cNvSpPr>
          <p:nvPr>
            <p:ph type="dt" sz="half" idx="20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76767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2147F0-20E5-5E4D-8F76-A853BF0B3B8A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4" name="Plassholder for bilde 3"/>
          <p:cNvSpPr>
            <a:spLocks noGrp="1"/>
          </p:cNvSpPr>
          <p:nvPr>
            <p:ph type="pic" sz="quarter" idx="17"/>
          </p:nvPr>
        </p:nvSpPr>
        <p:spPr>
          <a:xfrm>
            <a:off x="4596684" y="96684"/>
            <a:ext cx="4453737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sp>
        <p:nvSpPr>
          <p:cNvPr id="15" name="Plassholder for bilde 3"/>
          <p:cNvSpPr>
            <a:spLocks noGrp="1"/>
          </p:cNvSpPr>
          <p:nvPr>
            <p:ph type="pic" sz="quarter" idx="21"/>
          </p:nvPr>
        </p:nvSpPr>
        <p:spPr>
          <a:xfrm>
            <a:off x="4596684" y="2623315"/>
            <a:ext cx="4453737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pic>
        <p:nvPicPr>
          <p:cNvPr id="11" name="Bilde 5" descr="Forsvaret_logo_RGB_hvi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96"/>
          <a:stretch/>
        </p:blipFill>
        <p:spPr bwMode="auto">
          <a:xfrm>
            <a:off x="381000" y="228600"/>
            <a:ext cx="307474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Bilde 11" descr="Armed_Forces_logo_cmyk_hvi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/>
          <a:stretch/>
        </p:blipFill>
        <p:spPr>
          <a:xfrm>
            <a:off x="688474" y="227262"/>
            <a:ext cx="1544052" cy="346289"/>
          </a:xfrm>
          <a:prstGeom prst="rect">
            <a:avLst/>
          </a:prstGeom>
        </p:spPr>
      </p:pic>
      <p:sp>
        <p:nvSpPr>
          <p:cNvPr id="16" name="Tittel 6"/>
          <p:cNvSpPr>
            <a:spLocks noGrp="1"/>
          </p:cNvSpPr>
          <p:nvPr>
            <p:ph type="title"/>
          </p:nvPr>
        </p:nvSpPr>
        <p:spPr>
          <a:xfrm>
            <a:off x="378377" y="751415"/>
            <a:ext cx="3779836" cy="589644"/>
          </a:xfrm>
          <a:prstGeom prst="rect">
            <a:avLst/>
          </a:prstGeom>
        </p:spPr>
        <p:txBody>
          <a:bodyPr vert="horz" anchor="b"/>
          <a:lstStyle>
            <a:lvl1pPr algn="l">
              <a:defRPr sz="2000" i="1" spc="0" baseline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679467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re bilder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4505325" y="0"/>
            <a:ext cx="0" cy="514350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>
            <a:off x="487363" y="1409700"/>
            <a:ext cx="598487" cy="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Plassholder for innhold 5"/>
          <p:cNvSpPr>
            <a:spLocks noGrp="1"/>
          </p:cNvSpPr>
          <p:nvPr>
            <p:ph sz="quarter" idx="15"/>
          </p:nvPr>
        </p:nvSpPr>
        <p:spPr>
          <a:xfrm>
            <a:off x="379413" y="1477129"/>
            <a:ext cx="3779838" cy="3327703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tekststiler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malen</a:t>
            </a:r>
            <a:endParaRPr lang="en-US" dirty="0"/>
          </a:p>
          <a:p>
            <a:pPr lvl="1"/>
            <a:r>
              <a:rPr lang="en-US" dirty="0"/>
              <a:t>Andre </a:t>
            </a:r>
            <a:r>
              <a:rPr lang="en-US" dirty="0" err="1"/>
              <a:t>nivå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nb-NO" dirty="0"/>
          </a:p>
        </p:txBody>
      </p:sp>
      <p:sp>
        <p:nvSpPr>
          <p:cNvPr id="10" name="Plassholder for bunntekst 3"/>
          <p:cNvSpPr>
            <a:spLocks noGrp="1"/>
          </p:cNvSpPr>
          <p:nvPr>
            <p:ph type="ftr" sz="quarter" idx="22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bg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Plassholder for dato 7"/>
          <p:cNvSpPr>
            <a:spLocks noGrp="1"/>
          </p:cNvSpPr>
          <p:nvPr>
            <p:ph type="dt" sz="half" idx="23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76767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220648B-76FC-C546-87F4-77F4C2429286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3" name="Tittel 6"/>
          <p:cNvSpPr>
            <a:spLocks noGrp="1"/>
          </p:cNvSpPr>
          <p:nvPr>
            <p:ph type="title"/>
          </p:nvPr>
        </p:nvSpPr>
        <p:spPr>
          <a:xfrm>
            <a:off x="378377" y="751415"/>
            <a:ext cx="3779836" cy="589644"/>
          </a:xfrm>
          <a:prstGeom prst="rect">
            <a:avLst/>
          </a:prstGeom>
        </p:spPr>
        <p:txBody>
          <a:bodyPr vert="horz" anchor="b"/>
          <a:lstStyle>
            <a:lvl1pPr algn="l">
              <a:defRPr sz="2000" i="1" spc="0" baseline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4" name="Plassholder for bilde 3"/>
          <p:cNvSpPr>
            <a:spLocks noGrp="1"/>
          </p:cNvSpPr>
          <p:nvPr>
            <p:ph type="pic" sz="quarter" idx="24"/>
          </p:nvPr>
        </p:nvSpPr>
        <p:spPr>
          <a:xfrm>
            <a:off x="4596684" y="2623315"/>
            <a:ext cx="4453737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sp>
        <p:nvSpPr>
          <p:cNvPr id="15" name="Plassholder for bilde 3"/>
          <p:cNvSpPr>
            <a:spLocks noGrp="1"/>
          </p:cNvSpPr>
          <p:nvPr>
            <p:ph type="pic" sz="quarter" idx="25"/>
          </p:nvPr>
        </p:nvSpPr>
        <p:spPr>
          <a:xfrm>
            <a:off x="4596685" y="96683"/>
            <a:ext cx="2181104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sp>
        <p:nvSpPr>
          <p:cNvPr id="16" name="Plassholder for bilde 3"/>
          <p:cNvSpPr>
            <a:spLocks noGrp="1"/>
          </p:cNvSpPr>
          <p:nvPr>
            <p:ph type="pic" sz="quarter" idx="26"/>
          </p:nvPr>
        </p:nvSpPr>
        <p:spPr>
          <a:xfrm>
            <a:off x="6869317" y="96683"/>
            <a:ext cx="2181104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pic>
        <p:nvPicPr>
          <p:cNvPr id="12" name="Bilde 5" descr="Forsvaret_logo_RGB_hvi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96"/>
          <a:stretch/>
        </p:blipFill>
        <p:spPr bwMode="auto">
          <a:xfrm>
            <a:off x="381000" y="228600"/>
            <a:ext cx="307474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e 16" descr="Armed_Forces_logo_cmyk_hvi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/>
          <a:stretch/>
        </p:blipFill>
        <p:spPr>
          <a:xfrm>
            <a:off x="688474" y="227262"/>
            <a:ext cx="1544052" cy="34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87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5" descr="Forsvaret_logo_RGB_hvi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96"/>
          <a:stretch/>
        </p:blipFill>
        <p:spPr bwMode="auto">
          <a:xfrm>
            <a:off x="4953000" y="228600"/>
            <a:ext cx="307474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e 13" descr="Armed_Forces_logo_cmyk_hvi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/>
          <a:stretch/>
        </p:blipFill>
        <p:spPr>
          <a:xfrm>
            <a:off x="5260474" y="227262"/>
            <a:ext cx="1544052" cy="346289"/>
          </a:xfrm>
          <a:prstGeom prst="rect">
            <a:avLst/>
          </a:prstGeom>
        </p:spPr>
      </p:pic>
      <p:cxnSp>
        <p:nvCxnSpPr>
          <p:cNvPr id="5" name="Rett linje 4"/>
          <p:cNvCxnSpPr/>
          <p:nvPr/>
        </p:nvCxnSpPr>
        <p:spPr>
          <a:xfrm>
            <a:off x="5086350" y="1409700"/>
            <a:ext cx="598488" cy="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/>
          <p:nvPr/>
        </p:nvCxnSpPr>
        <p:spPr>
          <a:xfrm>
            <a:off x="4635500" y="0"/>
            <a:ext cx="0" cy="514350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innhold 5"/>
          <p:cNvSpPr>
            <a:spLocks noGrp="1"/>
          </p:cNvSpPr>
          <p:nvPr>
            <p:ph sz="quarter" idx="15"/>
          </p:nvPr>
        </p:nvSpPr>
        <p:spPr>
          <a:xfrm>
            <a:off x="4977872" y="1477129"/>
            <a:ext cx="3779838" cy="3327703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tekststiler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malen</a:t>
            </a:r>
            <a:endParaRPr lang="en-US" dirty="0"/>
          </a:p>
          <a:p>
            <a:pPr lvl="1"/>
            <a:r>
              <a:rPr lang="en-US" dirty="0"/>
              <a:t>Andre </a:t>
            </a:r>
            <a:r>
              <a:rPr lang="en-US" dirty="0" err="1"/>
              <a:t>nivå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6"/>
          </p:nvPr>
        </p:nvSpPr>
        <p:spPr>
          <a:xfrm>
            <a:off x="6623050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mtClean="0">
                <a:solidFill>
                  <a:srgbClr val="76767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CDEF52-6E46-154F-8BC1-91B0825BFFC8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9" name="Plassholder for bunntekst 3"/>
          <p:cNvSpPr>
            <a:spLocks noGrp="1"/>
          </p:cNvSpPr>
          <p:nvPr>
            <p:ph type="ftr" sz="quarter" idx="17"/>
          </p:nvPr>
        </p:nvSpPr>
        <p:spPr>
          <a:xfrm>
            <a:off x="5197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bg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Tittel 6"/>
          <p:cNvSpPr>
            <a:spLocks noGrp="1"/>
          </p:cNvSpPr>
          <p:nvPr>
            <p:ph type="title"/>
          </p:nvPr>
        </p:nvSpPr>
        <p:spPr>
          <a:xfrm>
            <a:off x="4977591" y="751415"/>
            <a:ext cx="3779836" cy="589644"/>
          </a:xfrm>
          <a:prstGeom prst="rect">
            <a:avLst/>
          </a:prstGeom>
        </p:spPr>
        <p:txBody>
          <a:bodyPr vert="horz" anchor="b"/>
          <a:lstStyle>
            <a:lvl1pPr algn="l">
              <a:defRPr sz="2000" i="1" spc="0" baseline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3" name="Plassholder for bilde 3"/>
          <p:cNvSpPr>
            <a:spLocks noGrp="1"/>
          </p:cNvSpPr>
          <p:nvPr>
            <p:ph type="pic" sz="quarter" idx="18"/>
          </p:nvPr>
        </p:nvSpPr>
        <p:spPr>
          <a:xfrm>
            <a:off x="84842" y="96684"/>
            <a:ext cx="4453737" cy="49500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</p:spTree>
    <p:extLst>
      <p:ext uri="{BB962C8B-B14F-4D97-AF65-F5344CB8AC3E}">
        <p14:creationId xmlns:p14="http://schemas.microsoft.com/office/powerpoint/2010/main" val="1208902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o bilder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linje 4"/>
          <p:cNvCxnSpPr/>
          <p:nvPr/>
        </p:nvCxnSpPr>
        <p:spPr>
          <a:xfrm>
            <a:off x="4635500" y="0"/>
            <a:ext cx="0" cy="514350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/>
        </p:nvCxnSpPr>
        <p:spPr>
          <a:xfrm>
            <a:off x="5086350" y="1409700"/>
            <a:ext cx="598488" cy="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Plassholder for innhold 5"/>
          <p:cNvSpPr>
            <a:spLocks noGrp="1"/>
          </p:cNvSpPr>
          <p:nvPr>
            <p:ph sz="quarter" idx="15"/>
          </p:nvPr>
        </p:nvSpPr>
        <p:spPr>
          <a:xfrm>
            <a:off x="4977872" y="1477129"/>
            <a:ext cx="3779838" cy="3327703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tekststiler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malen</a:t>
            </a:r>
            <a:endParaRPr lang="en-US" dirty="0"/>
          </a:p>
          <a:p>
            <a:pPr lvl="1"/>
            <a:r>
              <a:rPr lang="en-US" dirty="0"/>
              <a:t>Andre </a:t>
            </a:r>
            <a:r>
              <a:rPr lang="en-US" dirty="0" err="1"/>
              <a:t>nivå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nb-NO" dirty="0"/>
          </a:p>
        </p:txBody>
      </p:sp>
      <p:sp>
        <p:nvSpPr>
          <p:cNvPr id="9" name="Plassholder for dato 7"/>
          <p:cNvSpPr>
            <a:spLocks noGrp="1"/>
          </p:cNvSpPr>
          <p:nvPr>
            <p:ph type="dt" sz="half" idx="20"/>
          </p:nvPr>
        </p:nvSpPr>
        <p:spPr>
          <a:xfrm>
            <a:off x="6623050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76767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70493A-A70E-9741-A956-B1F2CC88FC7D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0" name="Plassholder for bunntekst 3"/>
          <p:cNvSpPr>
            <a:spLocks noGrp="1"/>
          </p:cNvSpPr>
          <p:nvPr>
            <p:ph type="ftr" sz="quarter" idx="21"/>
          </p:nvPr>
        </p:nvSpPr>
        <p:spPr>
          <a:xfrm>
            <a:off x="5197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bg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" name="Tittel 6"/>
          <p:cNvSpPr>
            <a:spLocks noGrp="1"/>
          </p:cNvSpPr>
          <p:nvPr>
            <p:ph type="title"/>
          </p:nvPr>
        </p:nvSpPr>
        <p:spPr>
          <a:xfrm>
            <a:off x="4977591" y="751415"/>
            <a:ext cx="3779836" cy="589644"/>
          </a:xfrm>
          <a:prstGeom prst="rect">
            <a:avLst/>
          </a:prstGeom>
        </p:spPr>
        <p:txBody>
          <a:bodyPr vert="horz" anchor="b"/>
          <a:lstStyle>
            <a:lvl1pPr algn="l">
              <a:defRPr sz="2000" i="1" spc="0" baseline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3" name="Plassholder for bilde 3"/>
          <p:cNvSpPr>
            <a:spLocks noGrp="1"/>
          </p:cNvSpPr>
          <p:nvPr>
            <p:ph type="pic" sz="quarter" idx="17"/>
          </p:nvPr>
        </p:nvSpPr>
        <p:spPr>
          <a:xfrm>
            <a:off x="91526" y="96684"/>
            <a:ext cx="4453737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sp>
        <p:nvSpPr>
          <p:cNvPr id="15" name="Plassholder for bilde 3"/>
          <p:cNvSpPr>
            <a:spLocks noGrp="1"/>
          </p:cNvSpPr>
          <p:nvPr>
            <p:ph type="pic" sz="quarter" idx="22"/>
          </p:nvPr>
        </p:nvSpPr>
        <p:spPr>
          <a:xfrm>
            <a:off x="91526" y="2623315"/>
            <a:ext cx="4453737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pic>
        <p:nvPicPr>
          <p:cNvPr id="11" name="Bilde 5" descr="Forsvaret_logo_RGB_hvi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96"/>
          <a:stretch/>
        </p:blipFill>
        <p:spPr bwMode="auto">
          <a:xfrm>
            <a:off x="4953000" y="228600"/>
            <a:ext cx="307474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e 13" descr="Armed_Forces_logo_cmyk_hvi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/>
          <a:stretch/>
        </p:blipFill>
        <p:spPr>
          <a:xfrm>
            <a:off x="5260474" y="227262"/>
            <a:ext cx="1544052" cy="34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019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re bilder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4635500" y="0"/>
            <a:ext cx="0" cy="514350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>
            <a:off x="5086350" y="1409700"/>
            <a:ext cx="598488" cy="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Plassholder for innhold 5"/>
          <p:cNvSpPr>
            <a:spLocks noGrp="1"/>
          </p:cNvSpPr>
          <p:nvPr>
            <p:ph sz="quarter" idx="15"/>
          </p:nvPr>
        </p:nvSpPr>
        <p:spPr>
          <a:xfrm>
            <a:off x="4977872" y="1477129"/>
            <a:ext cx="3779838" cy="3327703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tekststiler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malen</a:t>
            </a:r>
            <a:endParaRPr lang="en-US" dirty="0"/>
          </a:p>
          <a:p>
            <a:pPr lvl="1"/>
            <a:r>
              <a:rPr lang="en-US" dirty="0"/>
              <a:t>Andre </a:t>
            </a:r>
            <a:r>
              <a:rPr lang="en-US" dirty="0" err="1"/>
              <a:t>nivå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nb-NO" dirty="0"/>
          </a:p>
        </p:txBody>
      </p:sp>
      <p:sp>
        <p:nvSpPr>
          <p:cNvPr id="10" name="Plassholder for dato 7"/>
          <p:cNvSpPr>
            <a:spLocks noGrp="1"/>
          </p:cNvSpPr>
          <p:nvPr>
            <p:ph type="dt" sz="half" idx="23"/>
          </p:nvPr>
        </p:nvSpPr>
        <p:spPr>
          <a:xfrm>
            <a:off x="6623050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76767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BBD7769-7584-F64C-8439-A07F303F5E25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1" name="Plassholder for bunntekst 3"/>
          <p:cNvSpPr>
            <a:spLocks noGrp="1"/>
          </p:cNvSpPr>
          <p:nvPr>
            <p:ph type="ftr" sz="quarter" idx="24"/>
          </p:nvPr>
        </p:nvSpPr>
        <p:spPr>
          <a:xfrm>
            <a:off x="5197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bg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" name="Tittel 6"/>
          <p:cNvSpPr>
            <a:spLocks noGrp="1"/>
          </p:cNvSpPr>
          <p:nvPr>
            <p:ph type="title"/>
          </p:nvPr>
        </p:nvSpPr>
        <p:spPr>
          <a:xfrm>
            <a:off x="4977591" y="751415"/>
            <a:ext cx="3779836" cy="589644"/>
          </a:xfrm>
          <a:prstGeom prst="rect">
            <a:avLst/>
          </a:prstGeom>
        </p:spPr>
        <p:txBody>
          <a:bodyPr vert="horz" anchor="b"/>
          <a:lstStyle>
            <a:lvl1pPr algn="l">
              <a:defRPr sz="2000" i="1" spc="0" baseline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3" name="Plassholder for bilde 3"/>
          <p:cNvSpPr>
            <a:spLocks noGrp="1"/>
          </p:cNvSpPr>
          <p:nvPr>
            <p:ph type="pic" sz="quarter" idx="25"/>
          </p:nvPr>
        </p:nvSpPr>
        <p:spPr>
          <a:xfrm>
            <a:off x="91526" y="2623315"/>
            <a:ext cx="4453737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sp>
        <p:nvSpPr>
          <p:cNvPr id="15" name="Plassholder for bilde 3"/>
          <p:cNvSpPr>
            <a:spLocks noGrp="1"/>
          </p:cNvSpPr>
          <p:nvPr>
            <p:ph type="pic" sz="quarter" idx="26"/>
          </p:nvPr>
        </p:nvSpPr>
        <p:spPr>
          <a:xfrm>
            <a:off x="91527" y="96683"/>
            <a:ext cx="2181104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sp>
        <p:nvSpPr>
          <p:cNvPr id="17" name="Plassholder for bilde 3"/>
          <p:cNvSpPr>
            <a:spLocks noGrp="1"/>
          </p:cNvSpPr>
          <p:nvPr>
            <p:ph type="pic" sz="quarter" idx="27"/>
          </p:nvPr>
        </p:nvSpPr>
        <p:spPr>
          <a:xfrm>
            <a:off x="2364159" y="96683"/>
            <a:ext cx="2181104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pic>
        <p:nvPicPr>
          <p:cNvPr id="14" name="Bilde 5" descr="Forsvaret_logo_RGB_hvi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96"/>
          <a:stretch/>
        </p:blipFill>
        <p:spPr bwMode="auto">
          <a:xfrm>
            <a:off x="4953000" y="228600"/>
            <a:ext cx="307474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Bilde 15" descr="Armed_Forces_logo_cmyk_hvi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/>
          <a:stretch/>
        </p:blipFill>
        <p:spPr>
          <a:xfrm>
            <a:off x="5260474" y="227262"/>
            <a:ext cx="1544052" cy="34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723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uten bilde -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6697" y="504386"/>
            <a:ext cx="7870606" cy="644804"/>
          </a:xfrm>
          <a:prstGeom prst="rect">
            <a:avLst/>
          </a:prstGeom>
        </p:spPr>
        <p:txBody>
          <a:bodyPr vert="horz" anchor="b"/>
          <a:lstStyle>
            <a:lvl1pPr>
              <a:defRPr spc="0">
                <a:latin typeface="Cambria"/>
                <a:cs typeface="Cambria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cxnSp>
        <p:nvCxnSpPr>
          <p:cNvPr id="4" name="Rett linje 3"/>
          <p:cNvCxnSpPr/>
          <p:nvPr/>
        </p:nvCxnSpPr>
        <p:spPr>
          <a:xfrm>
            <a:off x="4271963" y="1217613"/>
            <a:ext cx="60007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lassholder for innhold 5"/>
          <p:cNvSpPr>
            <a:spLocks noGrp="1"/>
          </p:cNvSpPr>
          <p:nvPr>
            <p:ph sz="quarter" idx="10"/>
          </p:nvPr>
        </p:nvSpPr>
        <p:spPr>
          <a:xfrm>
            <a:off x="622829" y="1276046"/>
            <a:ext cx="7886171" cy="3412371"/>
          </a:xfrm>
          <a:prstGeom prst="rect">
            <a:avLst/>
          </a:prstGeom>
          <a:noFill/>
        </p:spPr>
        <p:txBody>
          <a:bodyPr vert="horz" numCol="2" spcCol="1440000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EFEFEF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EFEFEF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EFEFEF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EFEFEF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EFEFEF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tekststiler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malen</a:t>
            </a:r>
            <a:endParaRPr lang="en-US" dirty="0"/>
          </a:p>
          <a:p>
            <a:pPr lvl="1"/>
            <a:r>
              <a:rPr lang="en-US" dirty="0"/>
              <a:t>Andre </a:t>
            </a:r>
            <a:r>
              <a:rPr lang="en-US" dirty="0" err="1"/>
              <a:t>nivå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nb-NO" dirty="0"/>
          </a:p>
        </p:txBody>
      </p:sp>
      <p:sp>
        <p:nvSpPr>
          <p:cNvPr id="6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bg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dato 7"/>
          <p:cNvSpPr>
            <a:spLocks noGrp="1"/>
          </p:cNvSpPr>
          <p:nvPr>
            <p:ph type="dt" sz="half" idx="12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76767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CD4C442-4273-284C-8CBB-DDA5B0736472}" type="datetime3">
              <a:rPr lang="en-US" smtClean="0"/>
              <a:t>13 March 2024</a:t>
            </a:fld>
            <a:endParaRPr lang="nb-NO" dirty="0"/>
          </a:p>
        </p:txBody>
      </p:sp>
      <p:pic>
        <p:nvPicPr>
          <p:cNvPr id="8" name="Bilde 5" descr="Forsvaret_logo_RGB_hvi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96"/>
          <a:stretch/>
        </p:blipFill>
        <p:spPr bwMode="auto">
          <a:xfrm>
            <a:off x="381000" y="228600"/>
            <a:ext cx="307474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e 8" descr="Armed_Forces_logo_cmyk_hvi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/>
          <a:stretch/>
        </p:blipFill>
        <p:spPr>
          <a:xfrm>
            <a:off x="688474" y="227262"/>
            <a:ext cx="1544052" cy="34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8724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/>
          <p:cNvCxnSpPr/>
          <p:nvPr/>
        </p:nvCxnSpPr>
        <p:spPr>
          <a:xfrm>
            <a:off x="4271963" y="1217613"/>
            <a:ext cx="60007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bg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dato 7"/>
          <p:cNvSpPr>
            <a:spLocks noGrp="1"/>
          </p:cNvSpPr>
          <p:nvPr>
            <p:ph type="dt" sz="half" idx="12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76767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D6FABC-2E68-2847-9D2D-609D91FF7867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8" name="Tittel 6"/>
          <p:cNvSpPr>
            <a:spLocks noGrp="1"/>
          </p:cNvSpPr>
          <p:nvPr>
            <p:ph type="title"/>
          </p:nvPr>
        </p:nvSpPr>
        <p:spPr>
          <a:xfrm>
            <a:off x="1135062" y="666751"/>
            <a:ext cx="6865938" cy="470956"/>
          </a:xfrm>
          <a:prstGeom prst="rect">
            <a:avLst/>
          </a:prstGeom>
        </p:spPr>
        <p:txBody>
          <a:bodyPr vert="horz" anchor="b"/>
          <a:lstStyle>
            <a:lvl1pPr algn="ctr">
              <a:defRPr sz="2000" i="1" spc="0" baseline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sz="quarter" idx="13"/>
          </p:nvPr>
        </p:nvSpPr>
        <p:spPr>
          <a:xfrm>
            <a:off x="1138465" y="1424214"/>
            <a:ext cx="3388178" cy="3762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i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quarter" idx="14"/>
          </p:nvPr>
        </p:nvSpPr>
        <p:spPr>
          <a:xfrm>
            <a:off x="4612822" y="1424214"/>
            <a:ext cx="3388178" cy="3762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i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15"/>
          </p:nvPr>
        </p:nvSpPr>
        <p:spPr>
          <a:xfrm>
            <a:off x="4612821" y="1805214"/>
            <a:ext cx="3388179" cy="2883203"/>
          </a:xfrm>
          <a:prstGeom prst="rect">
            <a:avLst/>
          </a:prstGeom>
          <a:noFill/>
        </p:spPr>
        <p:txBody>
          <a:bodyPr vert="horz" numCol="1" spcCol="1440000" anchor="t"/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16"/>
          </p:nvPr>
        </p:nvSpPr>
        <p:spPr>
          <a:xfrm>
            <a:off x="1138464" y="1805214"/>
            <a:ext cx="3388179" cy="2883203"/>
          </a:xfrm>
          <a:prstGeom prst="rect">
            <a:avLst/>
          </a:prstGeom>
          <a:noFill/>
        </p:spPr>
        <p:txBody>
          <a:bodyPr vert="horz" numCol="1" spcCol="1440000" anchor="t"/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chemeClr val="bg1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chemeClr val="bg1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13" name="Bilde 5" descr="Forsvaret_logo_RGB_hvi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96"/>
          <a:stretch/>
        </p:blipFill>
        <p:spPr bwMode="auto">
          <a:xfrm>
            <a:off x="381000" y="228600"/>
            <a:ext cx="307474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e 13" descr="Armed_Forces_logo_cmyk_hvi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/>
          <a:stretch/>
        </p:blipFill>
        <p:spPr>
          <a:xfrm>
            <a:off x="688474" y="227262"/>
            <a:ext cx="1544052" cy="34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8867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uten bilde - en k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linje 4"/>
          <p:cNvCxnSpPr/>
          <p:nvPr/>
        </p:nvCxnSpPr>
        <p:spPr>
          <a:xfrm>
            <a:off x="4271963" y="1217613"/>
            <a:ext cx="60007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ssholder for innhold 5"/>
          <p:cNvSpPr>
            <a:spLocks noGrp="1"/>
          </p:cNvSpPr>
          <p:nvPr>
            <p:ph sz="quarter" idx="10"/>
          </p:nvPr>
        </p:nvSpPr>
        <p:spPr>
          <a:xfrm>
            <a:off x="1898121" y="1276046"/>
            <a:ext cx="5335588" cy="3412371"/>
          </a:xfrm>
          <a:prstGeom prst="rect">
            <a:avLst/>
          </a:prstGeom>
          <a:noFill/>
        </p:spPr>
        <p:txBody>
          <a:bodyPr vert="horz" numCol="1" spcCol="1440000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EFEFEF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EFEFEF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EFEFEF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EFEFEF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EFEFEF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tekststiler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malen</a:t>
            </a:r>
            <a:endParaRPr lang="en-US" dirty="0"/>
          </a:p>
          <a:p>
            <a:pPr lvl="1"/>
            <a:r>
              <a:rPr lang="en-US" dirty="0"/>
              <a:t>Andre </a:t>
            </a:r>
            <a:r>
              <a:rPr lang="en-US" dirty="0" err="1"/>
              <a:t>nivå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nb-NO" dirty="0"/>
          </a:p>
        </p:txBody>
      </p:sp>
      <p:sp>
        <p:nvSpPr>
          <p:cNvPr id="6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bg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dato 7"/>
          <p:cNvSpPr>
            <a:spLocks noGrp="1"/>
          </p:cNvSpPr>
          <p:nvPr>
            <p:ph type="dt" sz="half" idx="12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76767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D23AD66-7C23-864D-85BB-F635DE0DF75C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888698" y="504386"/>
            <a:ext cx="5366604" cy="644804"/>
          </a:xfrm>
          <a:prstGeom prst="rect">
            <a:avLst/>
          </a:prstGeom>
        </p:spPr>
        <p:txBody>
          <a:bodyPr vert="horz" anchor="b"/>
          <a:lstStyle>
            <a:lvl1pPr>
              <a:defRPr spc="0">
                <a:latin typeface="Cambria"/>
                <a:cs typeface="Cambria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8" name="Bilde 5" descr="Forsvaret_logo_RGB_hvi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96"/>
          <a:stretch/>
        </p:blipFill>
        <p:spPr bwMode="auto">
          <a:xfrm>
            <a:off x="381000" y="228600"/>
            <a:ext cx="307474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e 10" descr="Armed_Forces_logo_cmyk_hvi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/>
          <a:stretch/>
        </p:blipFill>
        <p:spPr>
          <a:xfrm>
            <a:off x="688474" y="227262"/>
            <a:ext cx="1544052" cy="34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766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fullskj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92075" y="95250"/>
            <a:ext cx="8959850" cy="49530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4"/>
          </p:nvPr>
        </p:nvSpPr>
        <p:spPr>
          <a:xfrm>
            <a:off x="2239963" y="5337175"/>
            <a:ext cx="3787775" cy="2317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65000"/>
                  </a:schemeClr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fld id="{AD877146-4258-054E-8B20-CE964B77D285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5"/>
          </p:nvPr>
        </p:nvSpPr>
        <p:spPr>
          <a:xfrm>
            <a:off x="2239963" y="5164138"/>
            <a:ext cx="3787775" cy="233362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359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995488" y="2982913"/>
            <a:ext cx="598487" cy="0"/>
          </a:xfrm>
          <a:prstGeom prst="line">
            <a:avLst/>
          </a:prstGeom>
          <a:ln w="6350">
            <a:solidFill>
              <a:srgbClr val="D7D7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>
            <a:off x="4505325" y="0"/>
            <a:ext cx="0" cy="5143500"/>
          </a:xfrm>
          <a:prstGeom prst="line">
            <a:avLst/>
          </a:prstGeom>
          <a:ln w="6350">
            <a:solidFill>
              <a:schemeClr val="bg1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e 5" descr="Forsvaret_logo_midtstilt_cmyk_sor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9" r="22554" b="23276"/>
          <a:stretch>
            <a:fillRect/>
          </a:stretch>
        </p:blipFill>
        <p:spPr bwMode="auto">
          <a:xfrm>
            <a:off x="1985963" y="349250"/>
            <a:ext cx="611187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ittel 1"/>
          <p:cNvSpPr>
            <a:spLocks noGrp="1"/>
          </p:cNvSpPr>
          <p:nvPr>
            <p:ph type="ctrTitle"/>
          </p:nvPr>
        </p:nvSpPr>
        <p:spPr>
          <a:xfrm>
            <a:off x="382590" y="2080834"/>
            <a:ext cx="3777443" cy="79800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00" spc="0" baseline="0">
                <a:solidFill>
                  <a:srgbClr val="191919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1" name="Undertittel 2"/>
          <p:cNvSpPr>
            <a:spLocks noGrp="1"/>
          </p:cNvSpPr>
          <p:nvPr>
            <p:ph type="subTitle" idx="1"/>
          </p:nvPr>
        </p:nvSpPr>
        <p:spPr>
          <a:xfrm>
            <a:off x="382589" y="3053056"/>
            <a:ext cx="3777445" cy="69353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="0" i="1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5"/>
          </p:nvPr>
        </p:nvSpPr>
        <p:spPr>
          <a:xfrm>
            <a:off x="381000" y="4144963"/>
            <a:ext cx="3787775" cy="233362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65000"/>
                  </a:schemeClr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fld id="{E0B27D4B-E656-9743-B7A2-43732C218AD4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6"/>
          </p:nvPr>
        </p:nvSpPr>
        <p:spPr>
          <a:xfrm>
            <a:off x="381000" y="3973513"/>
            <a:ext cx="3787775" cy="2317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5" name="Plassholder for bilde 3"/>
          <p:cNvSpPr>
            <a:spLocks noGrp="1"/>
          </p:cNvSpPr>
          <p:nvPr>
            <p:ph type="pic" sz="quarter" idx="17"/>
          </p:nvPr>
        </p:nvSpPr>
        <p:spPr>
          <a:xfrm>
            <a:off x="4596684" y="96684"/>
            <a:ext cx="4453737" cy="49500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pic>
        <p:nvPicPr>
          <p:cNvPr id="12" name="Bilde 11" descr="Armed_Forces_logo_cmyk_sor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1524000" y="4678948"/>
            <a:ext cx="1544053" cy="34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03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5"/>
          <p:cNvSpPr>
            <a:spLocks noGrp="1"/>
          </p:cNvSpPr>
          <p:nvPr>
            <p:ph type="pic" sz="quarter" idx="13"/>
          </p:nvPr>
        </p:nvSpPr>
        <p:spPr>
          <a:xfrm>
            <a:off x="92076" y="95250"/>
            <a:ext cx="4435108" cy="49530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4" name="Plassholder for bilde 5"/>
          <p:cNvSpPr>
            <a:spLocks noGrp="1"/>
          </p:cNvSpPr>
          <p:nvPr>
            <p:ph type="pic" sz="quarter" idx="16"/>
          </p:nvPr>
        </p:nvSpPr>
        <p:spPr>
          <a:xfrm>
            <a:off x="4619260" y="95250"/>
            <a:ext cx="4435108" cy="49530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630326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5"/>
          <p:cNvSpPr>
            <a:spLocks noGrp="1"/>
          </p:cNvSpPr>
          <p:nvPr>
            <p:ph type="pic" sz="quarter" idx="13"/>
          </p:nvPr>
        </p:nvSpPr>
        <p:spPr>
          <a:xfrm>
            <a:off x="92076" y="95250"/>
            <a:ext cx="4435108" cy="243138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8C8C8C"/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sp>
        <p:nvSpPr>
          <p:cNvPr id="8" name="Plassholder for bilde 5"/>
          <p:cNvSpPr>
            <a:spLocks noGrp="1"/>
          </p:cNvSpPr>
          <p:nvPr>
            <p:ph type="pic" sz="quarter" idx="16"/>
          </p:nvPr>
        </p:nvSpPr>
        <p:spPr>
          <a:xfrm>
            <a:off x="4619260" y="95250"/>
            <a:ext cx="4435108" cy="243138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8C8C8C"/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sp>
        <p:nvSpPr>
          <p:cNvPr id="9" name="Plassholder for bilde 5"/>
          <p:cNvSpPr>
            <a:spLocks noGrp="1"/>
          </p:cNvSpPr>
          <p:nvPr>
            <p:ph type="pic" sz="quarter" idx="21"/>
          </p:nvPr>
        </p:nvSpPr>
        <p:spPr>
          <a:xfrm>
            <a:off x="92076" y="2621882"/>
            <a:ext cx="4435108" cy="243138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8C8C8C"/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  <p:sp>
        <p:nvSpPr>
          <p:cNvPr id="10" name="Plassholder for bilde 5"/>
          <p:cNvSpPr>
            <a:spLocks noGrp="1"/>
          </p:cNvSpPr>
          <p:nvPr>
            <p:ph type="pic" sz="quarter" idx="22"/>
          </p:nvPr>
        </p:nvSpPr>
        <p:spPr>
          <a:xfrm>
            <a:off x="4619260" y="2621882"/>
            <a:ext cx="4435108" cy="243138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8C8C8C"/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</p:spTree>
    <p:extLst>
      <p:ext uri="{BB962C8B-B14F-4D97-AF65-F5344CB8AC3E}">
        <p14:creationId xmlns:p14="http://schemas.microsoft.com/office/powerpoint/2010/main" val="41552927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k/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2"/>
          <p:cNvSpPr>
            <a:spLocks noGrp="1"/>
          </p:cNvSpPr>
          <p:nvPr>
            <p:ph sz="quarter" idx="11"/>
          </p:nvPr>
        </p:nvSpPr>
        <p:spPr>
          <a:xfrm>
            <a:off x="467178" y="465585"/>
            <a:ext cx="8209644" cy="421233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2"/>
          </p:nvPr>
        </p:nvSpPr>
        <p:spPr>
          <a:xfrm>
            <a:off x="2239963" y="5337175"/>
            <a:ext cx="3787775" cy="2317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65000"/>
                  </a:schemeClr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fld id="{6E0D86BB-BD34-A948-9EC6-2058101D0D5F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3"/>
          </p:nvPr>
        </p:nvSpPr>
        <p:spPr>
          <a:xfrm>
            <a:off x="2239963" y="5164138"/>
            <a:ext cx="3787775" cy="233362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83039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uten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Armed_Forces_logo_cmyk_hvi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/>
          <a:stretch/>
        </p:blipFill>
        <p:spPr>
          <a:xfrm>
            <a:off x="3803316" y="4685630"/>
            <a:ext cx="1544052" cy="346289"/>
          </a:xfrm>
          <a:prstGeom prst="rect">
            <a:avLst/>
          </a:prstGeom>
        </p:spPr>
      </p:pic>
      <p:cxnSp>
        <p:nvCxnSpPr>
          <p:cNvPr id="5" name="Rett linje 4"/>
          <p:cNvCxnSpPr/>
          <p:nvPr/>
        </p:nvCxnSpPr>
        <p:spPr>
          <a:xfrm>
            <a:off x="4271963" y="2982913"/>
            <a:ext cx="600075" cy="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e 4" descr="Forsvaret_logo_midtstilt_cmyk_sor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9" r="22554" b="23276"/>
          <a:stretch>
            <a:fillRect/>
          </a:stretch>
        </p:blipFill>
        <p:spPr bwMode="auto">
          <a:xfrm>
            <a:off x="4267200" y="349250"/>
            <a:ext cx="6096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2687638" y="2080834"/>
            <a:ext cx="3768724" cy="79800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00" spc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3" name="Undertittel 2"/>
          <p:cNvSpPr>
            <a:spLocks noGrp="1"/>
          </p:cNvSpPr>
          <p:nvPr>
            <p:ph type="subTitle" idx="1"/>
          </p:nvPr>
        </p:nvSpPr>
        <p:spPr>
          <a:xfrm>
            <a:off x="2687637" y="3053056"/>
            <a:ext cx="3768726" cy="69353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="0" i="1">
                <a:solidFill>
                  <a:schemeClr val="bg1">
                    <a:lumMod val="75000"/>
                  </a:schemeClr>
                </a:solidFill>
                <a:latin typeface="Cambria"/>
                <a:cs typeface="Cambr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682875" y="4144963"/>
            <a:ext cx="3778250" cy="233362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mtClean="0">
                <a:solidFill>
                  <a:schemeClr val="bg1">
                    <a:lumMod val="65000"/>
                  </a:schemeClr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fld id="{56BD518F-36A3-7647-87DB-83DBBF61F7A6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82875" y="3973513"/>
            <a:ext cx="3778250" cy="2317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A6A6A6"/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23267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- egen herald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 descr="Armed_Forces_logo_cmyk_hvi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/>
          <a:stretch/>
        </p:blipFill>
        <p:spPr>
          <a:xfrm>
            <a:off x="1497263" y="4685630"/>
            <a:ext cx="1544052" cy="346289"/>
          </a:xfrm>
          <a:prstGeom prst="rect">
            <a:avLst/>
          </a:prstGeom>
        </p:spPr>
      </p:pic>
      <p:cxnSp>
        <p:nvCxnSpPr>
          <p:cNvPr id="6" name="Rett linje 5"/>
          <p:cNvCxnSpPr/>
          <p:nvPr/>
        </p:nvCxnSpPr>
        <p:spPr>
          <a:xfrm>
            <a:off x="1995488" y="2982913"/>
            <a:ext cx="598487" cy="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>
            <a:off x="4505325" y="0"/>
            <a:ext cx="0" cy="5143500"/>
          </a:xfrm>
          <a:prstGeom prst="line">
            <a:avLst/>
          </a:prstGeom>
          <a:ln w="6350">
            <a:solidFill>
              <a:srgbClr val="313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382590" y="2080834"/>
            <a:ext cx="3777443" cy="79800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00" spc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3" name="Undertittel 2"/>
          <p:cNvSpPr>
            <a:spLocks noGrp="1"/>
          </p:cNvSpPr>
          <p:nvPr>
            <p:ph type="subTitle" idx="1"/>
          </p:nvPr>
        </p:nvSpPr>
        <p:spPr>
          <a:xfrm>
            <a:off x="382589" y="3053056"/>
            <a:ext cx="3777445" cy="69353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="0" i="1">
                <a:solidFill>
                  <a:schemeClr val="bg1">
                    <a:lumMod val="75000"/>
                  </a:schemeClr>
                </a:solidFill>
                <a:latin typeface="Cambria"/>
                <a:cs typeface="Cambr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6" name="Plassholder for bilde 2"/>
          <p:cNvSpPr>
            <a:spLocks noGrp="1"/>
          </p:cNvSpPr>
          <p:nvPr>
            <p:ph type="pic" sz="quarter" idx="14"/>
          </p:nvPr>
        </p:nvSpPr>
        <p:spPr>
          <a:xfrm>
            <a:off x="1928362" y="294597"/>
            <a:ext cx="738187" cy="88015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800" baseline="0"/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6"/>
          </p:nvPr>
        </p:nvSpPr>
        <p:spPr>
          <a:xfrm>
            <a:off x="381000" y="4144963"/>
            <a:ext cx="3787775" cy="233362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65000"/>
                  </a:schemeClr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fld id="{FA20ACAC-695A-8947-BA1A-5923DDF5BB23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7"/>
          </p:nvPr>
        </p:nvSpPr>
        <p:spPr>
          <a:xfrm>
            <a:off x="381000" y="3973513"/>
            <a:ext cx="3787775" cy="2317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Cambria"/>
                <a:ea typeface="+mn-ea"/>
                <a:cs typeface="Cambri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4" name="Plassholder for bilde 3"/>
          <p:cNvSpPr>
            <a:spLocks noGrp="1"/>
          </p:cNvSpPr>
          <p:nvPr>
            <p:ph type="pic" sz="quarter" idx="18"/>
          </p:nvPr>
        </p:nvSpPr>
        <p:spPr>
          <a:xfrm>
            <a:off x="4596684" y="96684"/>
            <a:ext cx="4453737" cy="49500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 dirty="0"/>
              <a:t>Dra bildet til plassholderen eller klikk ikonet for å legge til</a:t>
            </a:r>
          </a:p>
        </p:txBody>
      </p:sp>
    </p:spTree>
    <p:extLst>
      <p:ext uri="{BB962C8B-B14F-4D97-AF65-F5344CB8AC3E}">
        <p14:creationId xmlns:p14="http://schemas.microsoft.com/office/powerpoint/2010/main" val="371452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487363" y="1416050"/>
            <a:ext cx="598487" cy="0"/>
          </a:xfrm>
          <a:prstGeom prst="line">
            <a:avLst/>
          </a:prstGeom>
          <a:ln w="6350">
            <a:solidFill>
              <a:srgbClr val="D7D7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>
            <a:off x="4505325" y="0"/>
            <a:ext cx="0" cy="5143500"/>
          </a:xfrm>
          <a:prstGeom prst="line">
            <a:avLst/>
          </a:prstGeom>
          <a:ln w="6350">
            <a:solidFill>
              <a:schemeClr val="bg1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e 4" descr="Forsvaret_logo_RGB_sort3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11"/>
          <a:stretch/>
        </p:blipFill>
        <p:spPr bwMode="auto">
          <a:xfrm>
            <a:off x="381001" y="228600"/>
            <a:ext cx="31415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tel 6"/>
          <p:cNvSpPr>
            <a:spLocks noGrp="1"/>
          </p:cNvSpPr>
          <p:nvPr>
            <p:ph type="title"/>
          </p:nvPr>
        </p:nvSpPr>
        <p:spPr>
          <a:xfrm>
            <a:off x="379414" y="751415"/>
            <a:ext cx="3779836" cy="589644"/>
          </a:xfrm>
          <a:prstGeom prst="rect">
            <a:avLst/>
          </a:prstGeom>
        </p:spPr>
        <p:txBody>
          <a:bodyPr vert="horz" anchor="b"/>
          <a:lstStyle>
            <a:lvl1pPr algn="l">
              <a:defRPr sz="2000" i="1" spc="0" baseline="0">
                <a:solidFill>
                  <a:srgbClr val="191919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bunntekst 3"/>
          <p:cNvSpPr>
            <a:spLocks noGrp="1"/>
          </p:cNvSpPr>
          <p:nvPr>
            <p:ph type="ftr" sz="quarter" idx="15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tx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Plassholder for dato 7"/>
          <p:cNvSpPr>
            <a:spLocks noGrp="1"/>
          </p:cNvSpPr>
          <p:nvPr>
            <p:ph type="dt" sz="half" idx="16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B2B2B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6E249CA-0250-3249-9197-95F0D8C55040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10"/>
          </p:nvPr>
        </p:nvSpPr>
        <p:spPr>
          <a:xfrm>
            <a:off x="379413" y="1477129"/>
            <a:ext cx="3779838" cy="3327703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Plassholder for bilde 3"/>
          <p:cNvSpPr>
            <a:spLocks noGrp="1"/>
          </p:cNvSpPr>
          <p:nvPr>
            <p:ph type="pic" sz="quarter" idx="17"/>
          </p:nvPr>
        </p:nvSpPr>
        <p:spPr>
          <a:xfrm>
            <a:off x="4596684" y="96684"/>
            <a:ext cx="4453737" cy="49500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pic>
        <p:nvPicPr>
          <p:cNvPr id="4" name="Bilde 3" descr="Armed_Forces_logo_cmyk_sor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695158" y="227264"/>
            <a:ext cx="1544053" cy="34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25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o bilder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4505325" y="0"/>
            <a:ext cx="0" cy="5143500"/>
          </a:xfrm>
          <a:prstGeom prst="line">
            <a:avLst/>
          </a:prstGeom>
          <a:ln w="6350">
            <a:solidFill>
              <a:schemeClr val="bg1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/>
        </p:nvCxnSpPr>
        <p:spPr>
          <a:xfrm>
            <a:off x="487363" y="1416050"/>
            <a:ext cx="598487" cy="0"/>
          </a:xfrm>
          <a:prstGeom prst="line">
            <a:avLst/>
          </a:prstGeom>
          <a:ln w="6350">
            <a:solidFill>
              <a:srgbClr val="D7D7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tel 6"/>
          <p:cNvSpPr>
            <a:spLocks noGrp="1"/>
          </p:cNvSpPr>
          <p:nvPr>
            <p:ph type="title"/>
          </p:nvPr>
        </p:nvSpPr>
        <p:spPr>
          <a:xfrm>
            <a:off x="379414" y="751415"/>
            <a:ext cx="3779836" cy="589644"/>
          </a:xfrm>
          <a:prstGeom prst="rect">
            <a:avLst/>
          </a:prstGeom>
        </p:spPr>
        <p:txBody>
          <a:bodyPr vert="horz" anchor="b"/>
          <a:lstStyle>
            <a:lvl1pPr algn="l">
              <a:defRPr sz="2000" i="1" spc="0" baseline="0">
                <a:solidFill>
                  <a:srgbClr val="191919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10"/>
          </p:nvPr>
        </p:nvSpPr>
        <p:spPr>
          <a:xfrm>
            <a:off x="379413" y="1477129"/>
            <a:ext cx="3779838" cy="3327703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Plassholder for bunntekst 3"/>
          <p:cNvSpPr>
            <a:spLocks noGrp="1"/>
          </p:cNvSpPr>
          <p:nvPr>
            <p:ph type="ftr" sz="quarter" idx="19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tx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Plassholder for dato 7"/>
          <p:cNvSpPr>
            <a:spLocks noGrp="1"/>
          </p:cNvSpPr>
          <p:nvPr>
            <p:ph type="dt" sz="half" idx="20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mtClean="0">
                <a:solidFill>
                  <a:srgbClr val="B2B2B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1E4C9E-C005-E44A-A2A9-6F1D2A14CF9F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3" name="Plassholder for bilde 3"/>
          <p:cNvSpPr>
            <a:spLocks noGrp="1"/>
          </p:cNvSpPr>
          <p:nvPr>
            <p:ph type="pic" sz="quarter" idx="17"/>
          </p:nvPr>
        </p:nvSpPr>
        <p:spPr>
          <a:xfrm>
            <a:off x="4596684" y="96684"/>
            <a:ext cx="4453737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18" name="Plassholder for bilde 3"/>
          <p:cNvSpPr>
            <a:spLocks noGrp="1"/>
          </p:cNvSpPr>
          <p:nvPr>
            <p:ph type="pic" sz="quarter" idx="21"/>
          </p:nvPr>
        </p:nvSpPr>
        <p:spPr>
          <a:xfrm>
            <a:off x="4596684" y="2623315"/>
            <a:ext cx="4453737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pic>
        <p:nvPicPr>
          <p:cNvPr id="11" name="Bilde 4" descr="Forsvaret_logo_RGB_sor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11"/>
          <a:stretch/>
        </p:blipFill>
        <p:spPr bwMode="auto">
          <a:xfrm>
            <a:off x="381001" y="228600"/>
            <a:ext cx="31415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Bilde 11" descr="Armed_Forces_logo_cmyk_sor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695158" y="227264"/>
            <a:ext cx="1544053" cy="34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2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re bilder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tt linje 6"/>
          <p:cNvCxnSpPr/>
          <p:nvPr/>
        </p:nvCxnSpPr>
        <p:spPr>
          <a:xfrm>
            <a:off x="4505325" y="0"/>
            <a:ext cx="0" cy="5143500"/>
          </a:xfrm>
          <a:prstGeom prst="line">
            <a:avLst/>
          </a:prstGeom>
          <a:ln w="6350">
            <a:solidFill>
              <a:schemeClr val="bg1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>
            <a:off x="487363" y="1416050"/>
            <a:ext cx="598487" cy="0"/>
          </a:xfrm>
          <a:prstGeom prst="line">
            <a:avLst/>
          </a:prstGeom>
          <a:ln w="6350">
            <a:solidFill>
              <a:srgbClr val="D7D7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tel 6"/>
          <p:cNvSpPr>
            <a:spLocks noGrp="1"/>
          </p:cNvSpPr>
          <p:nvPr>
            <p:ph type="title"/>
          </p:nvPr>
        </p:nvSpPr>
        <p:spPr>
          <a:xfrm>
            <a:off x="379414" y="751415"/>
            <a:ext cx="3779836" cy="589644"/>
          </a:xfrm>
          <a:prstGeom prst="rect">
            <a:avLst/>
          </a:prstGeom>
        </p:spPr>
        <p:txBody>
          <a:bodyPr vert="horz" anchor="b"/>
          <a:lstStyle>
            <a:lvl1pPr algn="l">
              <a:defRPr sz="2000" i="1" spc="0" baseline="0">
                <a:solidFill>
                  <a:srgbClr val="191919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0" name="Plassholder for bunntekst 3"/>
          <p:cNvSpPr>
            <a:spLocks noGrp="1"/>
          </p:cNvSpPr>
          <p:nvPr>
            <p:ph type="ftr" sz="quarter" idx="22"/>
          </p:nvPr>
        </p:nvSpPr>
        <p:spPr>
          <a:xfrm>
            <a:off x="625475" y="392113"/>
            <a:ext cx="1760538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tx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Plassholder for dato 7"/>
          <p:cNvSpPr>
            <a:spLocks noGrp="1"/>
          </p:cNvSpPr>
          <p:nvPr>
            <p:ph type="dt" sz="half" idx="23"/>
          </p:nvPr>
        </p:nvSpPr>
        <p:spPr>
          <a:xfrm>
            <a:off x="379413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mtClean="0">
                <a:solidFill>
                  <a:srgbClr val="B2B2B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68A815-FE9A-CD46-AC02-0B320FCA5830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10"/>
          </p:nvPr>
        </p:nvSpPr>
        <p:spPr>
          <a:xfrm>
            <a:off x="379413" y="1477129"/>
            <a:ext cx="3779838" cy="3327703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6" name="Plassholder for bilde 3"/>
          <p:cNvSpPr>
            <a:spLocks noGrp="1"/>
          </p:cNvSpPr>
          <p:nvPr>
            <p:ph type="pic" sz="quarter" idx="24"/>
          </p:nvPr>
        </p:nvSpPr>
        <p:spPr>
          <a:xfrm>
            <a:off x="4596684" y="2623315"/>
            <a:ext cx="4453737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25"/>
          </p:nvPr>
        </p:nvSpPr>
        <p:spPr>
          <a:xfrm>
            <a:off x="4596685" y="96683"/>
            <a:ext cx="2181104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22" name="Plassholder for bilde 3"/>
          <p:cNvSpPr>
            <a:spLocks noGrp="1"/>
          </p:cNvSpPr>
          <p:nvPr>
            <p:ph type="pic" sz="quarter" idx="26"/>
          </p:nvPr>
        </p:nvSpPr>
        <p:spPr>
          <a:xfrm>
            <a:off x="6869317" y="96683"/>
            <a:ext cx="2181104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pic>
        <p:nvPicPr>
          <p:cNvPr id="13" name="Bilde 4" descr="Forsvaret_logo_RGB_sor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11"/>
          <a:stretch/>
        </p:blipFill>
        <p:spPr bwMode="auto">
          <a:xfrm>
            <a:off x="381001" y="228600"/>
            <a:ext cx="31415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e 13" descr="Armed_Forces_logo_cmyk_sor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695158" y="227264"/>
            <a:ext cx="1544053" cy="34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6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linje 4"/>
          <p:cNvCxnSpPr/>
          <p:nvPr/>
        </p:nvCxnSpPr>
        <p:spPr>
          <a:xfrm>
            <a:off x="5086350" y="1416050"/>
            <a:ext cx="598488" cy="0"/>
          </a:xfrm>
          <a:prstGeom prst="line">
            <a:avLst/>
          </a:prstGeom>
          <a:ln w="6350">
            <a:solidFill>
              <a:srgbClr val="D7D7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/>
          <p:nvPr/>
        </p:nvCxnSpPr>
        <p:spPr>
          <a:xfrm>
            <a:off x="4635500" y="0"/>
            <a:ext cx="0" cy="5143500"/>
          </a:xfrm>
          <a:prstGeom prst="line">
            <a:avLst/>
          </a:prstGeom>
          <a:ln w="6350">
            <a:solidFill>
              <a:schemeClr val="bg1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e 5" descr="Forsvaret_logo_RGB_sort3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637"/>
          <a:stretch/>
        </p:blipFill>
        <p:spPr bwMode="auto">
          <a:xfrm>
            <a:off x="4976813" y="228600"/>
            <a:ext cx="30371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ssholder for innhold 5"/>
          <p:cNvSpPr>
            <a:spLocks noGrp="1"/>
          </p:cNvSpPr>
          <p:nvPr>
            <p:ph sz="quarter" idx="10"/>
          </p:nvPr>
        </p:nvSpPr>
        <p:spPr>
          <a:xfrm>
            <a:off x="4977872" y="1477129"/>
            <a:ext cx="3779838" cy="3327703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Plassholder for bunntekst 3"/>
          <p:cNvSpPr>
            <a:spLocks noGrp="1"/>
          </p:cNvSpPr>
          <p:nvPr>
            <p:ph type="ftr" sz="quarter" idx="15"/>
          </p:nvPr>
        </p:nvSpPr>
        <p:spPr>
          <a:xfrm>
            <a:off x="5216525" y="392113"/>
            <a:ext cx="1758950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tx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dato 7"/>
          <p:cNvSpPr>
            <a:spLocks noGrp="1"/>
          </p:cNvSpPr>
          <p:nvPr>
            <p:ph type="dt" sz="half" idx="16"/>
          </p:nvPr>
        </p:nvSpPr>
        <p:spPr>
          <a:xfrm>
            <a:off x="6623050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B2B2B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82C8DC-AD1A-F347-8691-A7730C032184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0" name="Tittel 6"/>
          <p:cNvSpPr>
            <a:spLocks noGrp="1"/>
          </p:cNvSpPr>
          <p:nvPr>
            <p:ph type="title"/>
          </p:nvPr>
        </p:nvSpPr>
        <p:spPr>
          <a:xfrm>
            <a:off x="4977591" y="751415"/>
            <a:ext cx="3779836" cy="589644"/>
          </a:xfrm>
          <a:prstGeom prst="rect">
            <a:avLst/>
          </a:prstGeom>
        </p:spPr>
        <p:txBody>
          <a:bodyPr vert="horz" anchor="b"/>
          <a:lstStyle>
            <a:lvl1pPr algn="l">
              <a:defRPr sz="2000" i="1" spc="0" baseline="0">
                <a:solidFill>
                  <a:srgbClr val="191919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Plassholder for bilde 3"/>
          <p:cNvSpPr>
            <a:spLocks noGrp="1"/>
          </p:cNvSpPr>
          <p:nvPr>
            <p:ph type="pic" sz="quarter" idx="17"/>
          </p:nvPr>
        </p:nvSpPr>
        <p:spPr>
          <a:xfrm>
            <a:off x="84842" y="96684"/>
            <a:ext cx="4453737" cy="49500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pic>
        <p:nvPicPr>
          <p:cNvPr id="13" name="Bilde 12" descr="Armed_Forces_logo_cmyk_sor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5293895" y="227264"/>
            <a:ext cx="1544053" cy="34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2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o bilder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6"/>
          <p:cNvSpPr>
            <a:spLocks noGrp="1"/>
          </p:cNvSpPr>
          <p:nvPr>
            <p:ph type="title"/>
          </p:nvPr>
        </p:nvSpPr>
        <p:spPr>
          <a:xfrm>
            <a:off x="4977591" y="751415"/>
            <a:ext cx="3779836" cy="589644"/>
          </a:xfrm>
          <a:prstGeom prst="rect">
            <a:avLst/>
          </a:prstGeom>
        </p:spPr>
        <p:txBody>
          <a:bodyPr vert="horz" anchor="b"/>
          <a:lstStyle>
            <a:lvl1pPr algn="l">
              <a:defRPr sz="2000" i="1" spc="0" baseline="0">
                <a:solidFill>
                  <a:srgbClr val="191919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cxnSp>
        <p:nvCxnSpPr>
          <p:cNvPr id="5" name="Rett linje 4"/>
          <p:cNvCxnSpPr/>
          <p:nvPr/>
        </p:nvCxnSpPr>
        <p:spPr>
          <a:xfrm>
            <a:off x="4635500" y="0"/>
            <a:ext cx="0" cy="5143500"/>
          </a:xfrm>
          <a:prstGeom prst="line">
            <a:avLst/>
          </a:prstGeom>
          <a:ln w="6350">
            <a:solidFill>
              <a:schemeClr val="bg1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/>
        </p:nvCxnSpPr>
        <p:spPr>
          <a:xfrm>
            <a:off x="5086350" y="1416050"/>
            <a:ext cx="598488" cy="0"/>
          </a:xfrm>
          <a:prstGeom prst="line">
            <a:avLst/>
          </a:prstGeom>
          <a:ln w="6350">
            <a:solidFill>
              <a:srgbClr val="D7D7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ssholder for bunntekst 3"/>
          <p:cNvSpPr>
            <a:spLocks noGrp="1"/>
          </p:cNvSpPr>
          <p:nvPr>
            <p:ph type="ftr" sz="quarter" idx="20"/>
          </p:nvPr>
        </p:nvSpPr>
        <p:spPr>
          <a:xfrm>
            <a:off x="5216525" y="392113"/>
            <a:ext cx="1758950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tx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Plassholder for dato 7"/>
          <p:cNvSpPr>
            <a:spLocks noGrp="1"/>
          </p:cNvSpPr>
          <p:nvPr>
            <p:ph type="dt" sz="half" idx="21"/>
          </p:nvPr>
        </p:nvSpPr>
        <p:spPr>
          <a:xfrm>
            <a:off x="6623050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B2B2B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9231656-746D-034F-B8C4-EEE5E29B43DA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0"/>
          </p:nvPr>
        </p:nvSpPr>
        <p:spPr>
          <a:xfrm>
            <a:off x="4977872" y="1477129"/>
            <a:ext cx="3779838" cy="3327703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6" name="Plassholder for bilde 3"/>
          <p:cNvSpPr>
            <a:spLocks noGrp="1"/>
          </p:cNvSpPr>
          <p:nvPr>
            <p:ph type="pic" sz="quarter" idx="17"/>
          </p:nvPr>
        </p:nvSpPr>
        <p:spPr>
          <a:xfrm>
            <a:off x="91526" y="96684"/>
            <a:ext cx="4453737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18" name="Plassholder for bilde 3"/>
          <p:cNvSpPr>
            <a:spLocks noGrp="1"/>
          </p:cNvSpPr>
          <p:nvPr>
            <p:ph type="pic" sz="quarter" idx="22"/>
          </p:nvPr>
        </p:nvSpPr>
        <p:spPr>
          <a:xfrm>
            <a:off x="91526" y="2623315"/>
            <a:ext cx="4453737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pic>
        <p:nvPicPr>
          <p:cNvPr id="11" name="Bilde 5" descr="Forsvaret_logo_RGB_sor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637"/>
          <a:stretch/>
        </p:blipFill>
        <p:spPr bwMode="auto">
          <a:xfrm>
            <a:off x="4976813" y="228600"/>
            <a:ext cx="30371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e 13" descr="Armed_Forces_logo_cmyk_sor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5293895" y="227264"/>
            <a:ext cx="1544053" cy="34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31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re bilder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4635500" y="0"/>
            <a:ext cx="0" cy="5143500"/>
          </a:xfrm>
          <a:prstGeom prst="line">
            <a:avLst/>
          </a:prstGeom>
          <a:ln w="6350">
            <a:solidFill>
              <a:schemeClr val="bg1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>
            <a:off x="5086350" y="1416050"/>
            <a:ext cx="598488" cy="0"/>
          </a:xfrm>
          <a:prstGeom prst="line">
            <a:avLst/>
          </a:prstGeom>
          <a:ln w="6350">
            <a:solidFill>
              <a:srgbClr val="D7D7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unntekst 3"/>
          <p:cNvSpPr>
            <a:spLocks noGrp="1"/>
          </p:cNvSpPr>
          <p:nvPr>
            <p:ph type="ftr" sz="quarter" idx="23"/>
          </p:nvPr>
        </p:nvSpPr>
        <p:spPr>
          <a:xfrm>
            <a:off x="5216525" y="392113"/>
            <a:ext cx="1758950" cy="238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tx1"/>
                </a:solidFill>
                <a:latin typeface="FORSVARET-Medium"/>
                <a:ea typeface="+mn-ea"/>
                <a:cs typeface="FORSVARET-Medium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Plassholder for dato 7"/>
          <p:cNvSpPr>
            <a:spLocks noGrp="1"/>
          </p:cNvSpPr>
          <p:nvPr>
            <p:ph type="dt" sz="half" idx="24"/>
          </p:nvPr>
        </p:nvSpPr>
        <p:spPr>
          <a:xfrm>
            <a:off x="6623050" y="480377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B2B2B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15EE319-9B11-534C-B53F-381DFDED9D03}" type="datetime3">
              <a:rPr lang="en-US" smtClean="0"/>
              <a:t>13 March 2024</a:t>
            </a:fld>
            <a:endParaRPr lang="nb-NO" dirty="0"/>
          </a:p>
        </p:txBody>
      </p:sp>
      <p:sp>
        <p:nvSpPr>
          <p:cNvPr id="12" name="Tittel 6"/>
          <p:cNvSpPr>
            <a:spLocks noGrp="1"/>
          </p:cNvSpPr>
          <p:nvPr>
            <p:ph type="title"/>
          </p:nvPr>
        </p:nvSpPr>
        <p:spPr>
          <a:xfrm>
            <a:off x="4977591" y="751415"/>
            <a:ext cx="3779836" cy="589644"/>
          </a:xfrm>
          <a:prstGeom prst="rect">
            <a:avLst/>
          </a:prstGeom>
        </p:spPr>
        <p:txBody>
          <a:bodyPr vert="horz" anchor="b"/>
          <a:lstStyle>
            <a:lvl1pPr algn="l">
              <a:defRPr sz="2000" i="1" spc="0" baseline="0">
                <a:solidFill>
                  <a:srgbClr val="191919"/>
                </a:solidFill>
                <a:latin typeface="Cambria"/>
                <a:cs typeface="Cambria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0"/>
          </p:nvPr>
        </p:nvSpPr>
        <p:spPr>
          <a:xfrm>
            <a:off x="4977872" y="1477129"/>
            <a:ext cx="3779838" cy="3327703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 marL="198000" indent="-162000">
              <a:lnSpc>
                <a:spcPct val="100000"/>
              </a:lnSpc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1pPr>
            <a:lvl2pPr marL="561600" indent="-23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2pPr>
            <a:lvl3pPr marL="9288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3pPr>
            <a:lvl4pPr marL="1494000">
              <a:defRPr sz="1600">
                <a:solidFill>
                  <a:srgbClr val="191919"/>
                </a:solidFill>
                <a:latin typeface="Cambria"/>
                <a:cs typeface="Cambria"/>
              </a:defRPr>
            </a:lvl4pPr>
            <a:lvl5pPr marL="2023200" indent="-198000">
              <a:buSzPct val="75000"/>
              <a:buFont typeface="Wingdings" charset="2"/>
              <a:buChar char="§"/>
              <a:defRPr sz="1600">
                <a:solidFill>
                  <a:srgbClr val="191919"/>
                </a:solidFill>
                <a:latin typeface="Cambria"/>
                <a:cs typeface="Cambr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8" name="Plassholder for bilde 3"/>
          <p:cNvSpPr>
            <a:spLocks noGrp="1"/>
          </p:cNvSpPr>
          <p:nvPr>
            <p:ph type="pic" sz="quarter" idx="25"/>
          </p:nvPr>
        </p:nvSpPr>
        <p:spPr>
          <a:xfrm>
            <a:off x="91526" y="2623315"/>
            <a:ext cx="4453737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19" name="Plassholder for bilde 3"/>
          <p:cNvSpPr>
            <a:spLocks noGrp="1"/>
          </p:cNvSpPr>
          <p:nvPr>
            <p:ph type="pic" sz="quarter" idx="26"/>
          </p:nvPr>
        </p:nvSpPr>
        <p:spPr>
          <a:xfrm>
            <a:off x="91527" y="96683"/>
            <a:ext cx="2181104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27"/>
          </p:nvPr>
        </p:nvSpPr>
        <p:spPr>
          <a:xfrm>
            <a:off x="2364159" y="96683"/>
            <a:ext cx="2181104" cy="2429948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noProof="0"/>
              <a:t>Dra bildet til plassholderen eller klikk ikonet for å legge til</a:t>
            </a:r>
            <a:endParaRPr lang="nb-NO" noProof="0" dirty="0"/>
          </a:p>
        </p:txBody>
      </p:sp>
      <p:pic>
        <p:nvPicPr>
          <p:cNvPr id="14" name="Bilde 5" descr="Forsvaret_logo_RGB_sort3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637"/>
          <a:stretch/>
        </p:blipFill>
        <p:spPr bwMode="auto">
          <a:xfrm>
            <a:off x="4976813" y="228600"/>
            <a:ext cx="30371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Bilde 14" descr="Armed_Forces_logo_cmyk_sort3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/>
          <a:stretch/>
        </p:blipFill>
        <p:spPr>
          <a:xfrm>
            <a:off x="5293895" y="227264"/>
            <a:ext cx="1544053" cy="34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3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ktangel 50"/>
          <p:cNvSpPr>
            <a:spLocks/>
          </p:cNvSpPr>
          <p:nvPr/>
        </p:nvSpPr>
        <p:spPr>
          <a:xfrm>
            <a:off x="92075" y="95250"/>
            <a:ext cx="8959850" cy="49530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58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78" r:id="rId10"/>
    <p:sldLayoutId id="2147483759" r:id="rId11"/>
    <p:sldLayoutId id="2147483760" r:id="rId12"/>
    <p:sldLayoutId id="2147483781" r:id="rId13"/>
    <p:sldLayoutId id="2147483782" r:id="rId14"/>
    <p:sldLayoutId id="2147483761" r:id="rId15"/>
    <p:sldLayoutId id="2147483762" r:id="rId16"/>
    <p:sldLayoutId id="2147483763" r:id="rId17"/>
    <p:sldLayoutId id="2147483788" r:id="rId18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000" i="1" kern="1200" spc="5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000" i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000" i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000" i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000" i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000" i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000" i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000" i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000" i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Cambria"/>
          <a:ea typeface="ＭＳ Ｐゴシック" charset="0"/>
          <a:cs typeface="Cambri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ambria"/>
          <a:ea typeface="ＭＳ Ｐゴシック" charset="0"/>
          <a:cs typeface="Cambri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Cambria"/>
          <a:ea typeface="ＭＳ Ｐゴシック" charset="0"/>
          <a:cs typeface="Cambr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ambria"/>
          <a:ea typeface="ＭＳ Ｐゴシック" charset="0"/>
          <a:cs typeface="Cambri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ambria"/>
          <a:ea typeface="ＭＳ Ｐゴシック" charset="0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/>
          </p:cNvSpPr>
          <p:nvPr/>
        </p:nvSpPr>
        <p:spPr>
          <a:xfrm>
            <a:off x="92075" y="95250"/>
            <a:ext cx="8959850" cy="4953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9" r:id="rId9"/>
    <p:sldLayoutId id="2147483772" r:id="rId10"/>
    <p:sldLayoutId id="2147483773" r:id="rId11"/>
    <p:sldLayoutId id="2147483784" r:id="rId12"/>
    <p:sldLayoutId id="2147483783" r:id="rId13"/>
    <p:sldLayoutId id="2147483774" r:id="rId14"/>
    <p:sldLayoutId id="2147483775" r:id="rId15"/>
    <p:sldLayoutId id="2147483776" r:id="rId16"/>
  </p:sldLayoutIdLst>
  <p:hf sldNum="0"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2000" i="1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EFEFEF"/>
          </a:solidFill>
          <a:latin typeface="Cambria"/>
          <a:ea typeface="ＭＳ Ｐゴシック" charset="0"/>
          <a:cs typeface="Cambria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EFEFEF"/>
          </a:solidFill>
          <a:latin typeface="Cambria"/>
          <a:ea typeface="ＭＳ Ｐゴシック" charset="0"/>
          <a:cs typeface="Cambri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EFEFEF"/>
          </a:solidFill>
          <a:latin typeface="Cambria"/>
          <a:ea typeface="ＭＳ Ｐゴシック" charset="0"/>
          <a:cs typeface="Cambri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EFEFEF"/>
          </a:solidFill>
          <a:latin typeface="Cambria"/>
          <a:ea typeface="ＭＳ Ｐゴシック" charset="0"/>
          <a:cs typeface="Cambri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EFEFEF"/>
          </a:solidFill>
          <a:latin typeface="Cambria"/>
          <a:ea typeface="ＭＳ Ｐゴシック" charset="0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NR24-LSO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-1256798" y="114530"/>
            <a:ext cx="1143262" cy="507831"/>
          </a:xfrm>
          <a:prstGeom prst="rect">
            <a:avLst/>
          </a:prstGeom>
          <a:noFill/>
        </p:spPr>
        <p:txBody>
          <a:bodyPr vert="horz" wrap="none" rtlCol="0" anchor="t">
            <a:spAutoFit/>
          </a:bodyPr>
          <a:lstStyle/>
          <a:p>
            <a:r>
              <a:rPr lang="nb-NO" sz="900" dirty="0"/>
              <a:t>Ansvar: D&amp;EP</a:t>
            </a:r>
          </a:p>
          <a:p>
            <a:r>
              <a:rPr lang="nb-NO" sz="900" dirty="0"/>
              <a:t>Husk </a:t>
            </a:r>
            <a:r>
              <a:rPr lang="nb-NO" sz="900" dirty="0" err="1"/>
              <a:t>speaking</a:t>
            </a:r>
            <a:r>
              <a:rPr lang="nb-NO" sz="900" dirty="0"/>
              <a:t> notes</a:t>
            </a:r>
          </a:p>
          <a:p>
            <a:endParaRPr lang="nb-NO" sz="900" dirty="0" err="1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9" name="TekstSylinder 8"/>
          <p:cNvSpPr txBox="1"/>
          <p:nvPr/>
        </p:nvSpPr>
        <p:spPr>
          <a:xfrm rot="18767220">
            <a:off x="9224089" y="504659"/>
            <a:ext cx="1523269" cy="338554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txBody>
          <a:bodyPr vert="horz" wrap="square" rtlCol="0" anchor="t">
            <a:spAutoFit/>
          </a:bodyPr>
          <a:lstStyle/>
          <a:p>
            <a:pPr algn="ctr"/>
            <a:r>
              <a:rPr lang="nb-NO" sz="1600" dirty="0">
                <a:solidFill>
                  <a:schemeClr val="tx1"/>
                </a:solidFill>
                <a:latin typeface="Cambria"/>
                <a:cs typeface="Cambria"/>
              </a:rPr>
              <a:t>No </a:t>
            </a:r>
            <a:r>
              <a:rPr lang="nb-NO" sz="1600" dirty="0" err="1">
                <a:solidFill>
                  <a:schemeClr val="tx1"/>
                </a:solidFill>
                <a:latin typeface="Cambria"/>
                <a:cs typeface="Cambria"/>
              </a:rPr>
              <a:t>Change</a:t>
            </a:r>
            <a:endParaRPr lang="nb-NO" sz="16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60369" y="1030464"/>
            <a:ext cx="1790348" cy="2171480"/>
          </a:xfrm>
        </p:spPr>
        <p:txBody>
          <a:bodyPr/>
          <a:lstStyle/>
          <a:p>
            <a:br>
              <a:rPr lang="en-US" b="1" i="0" dirty="0"/>
            </a:br>
            <a:r>
              <a:rPr lang="en-US" b="1" i="0" dirty="0"/>
              <a:t>Damage and Complaints</a:t>
            </a:r>
            <a:br>
              <a:rPr lang="en-US" b="1" i="0" dirty="0"/>
            </a:br>
            <a:r>
              <a:rPr lang="en-US" b="1" i="0" dirty="0"/>
              <a:t> Statistics</a:t>
            </a:r>
            <a:br>
              <a:rPr lang="en-US" b="1" i="0" dirty="0"/>
            </a:br>
            <a:br>
              <a:rPr lang="en-US" sz="1800" b="1" i="0" dirty="0"/>
            </a:br>
            <a:r>
              <a:rPr lang="en-US" sz="1800" b="1" i="0" dirty="0"/>
              <a:t>as of 132100A Mar 24</a:t>
            </a:r>
            <a:endParaRPr lang="nb-NO" sz="1800" b="1" i="0" dirty="0"/>
          </a:p>
        </p:txBody>
      </p:sp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567217"/>
              </p:ext>
            </p:extLst>
          </p:nvPr>
        </p:nvGraphicFramePr>
        <p:xfrm>
          <a:off x="1987075" y="457096"/>
          <a:ext cx="6911872" cy="4572144"/>
        </p:xfrm>
        <a:graphic>
          <a:graphicData uri="http://schemas.openxmlformats.org/drawingml/2006/table">
            <a:tbl>
              <a:tblPr firstRow="1" bandRow="1"/>
              <a:tblGrid>
                <a:gridCol w="277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1794">
                  <a:extLst>
                    <a:ext uri="{9D8B030D-6E8A-4147-A177-3AD203B41FA5}">
                      <a16:colId xmlns:a16="http://schemas.microsoft.com/office/drawing/2014/main" val="3889932438"/>
                    </a:ext>
                  </a:extLst>
                </a:gridCol>
                <a:gridCol w="742422">
                  <a:extLst>
                    <a:ext uri="{9D8B030D-6E8A-4147-A177-3AD203B41FA5}">
                      <a16:colId xmlns:a16="http://schemas.microsoft.com/office/drawing/2014/main" val="67601711"/>
                    </a:ext>
                  </a:extLst>
                </a:gridCol>
                <a:gridCol w="742422">
                  <a:extLst>
                    <a:ext uri="{9D8B030D-6E8A-4147-A177-3AD203B41FA5}">
                      <a16:colId xmlns:a16="http://schemas.microsoft.com/office/drawing/2014/main" val="3624221211"/>
                    </a:ext>
                  </a:extLst>
                </a:gridCol>
              </a:tblGrid>
              <a:tr h="3756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Damages and Complaints</a:t>
                      </a: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kern="1200" noProof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Last 24 hr</a:t>
                      </a: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Total number</a:t>
                      </a: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noProof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Status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noProof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OPEN</a:t>
                      </a:r>
                      <a:r>
                        <a:rPr lang="en-GB" sz="1100" b="1" kern="12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 / </a:t>
                      </a:r>
                      <a:r>
                        <a:rPr lang="en-GB" sz="1100" b="1" kern="1200" noProof="0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CLOSED</a:t>
                      </a: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Complaints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/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/>
                        <a:t>10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noProof="0" dirty="0"/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noProof="0" dirty="0"/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Drinking water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Cultivated ground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Outlying fields / forest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Domestic / wild animals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Fishery / aquaculture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Materiel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Infrastructure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Sports facilities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Power / Tele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Roads 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Waste</a:t>
                      </a:r>
                      <a:r>
                        <a:rPr lang="en-GB" sz="1000" baseline="0" noProof="0" dirty="0"/>
                        <a:t> handling</a:t>
                      </a:r>
                      <a:endParaRPr lang="en-GB" sz="1000" noProof="0" dirty="0"/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Pollution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Vehicle</a:t>
                      </a:r>
                      <a:r>
                        <a:rPr lang="en-GB" sz="1000" baseline="0" noProof="0" dirty="0"/>
                        <a:t> accidents</a:t>
                      </a:r>
                      <a:endParaRPr lang="en-GB" sz="1000" noProof="0" dirty="0"/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noProof="0" dirty="0"/>
                        <a:t>Cultural</a:t>
                      </a:r>
                      <a:r>
                        <a:rPr lang="en-GB" sz="1000" baseline="0" noProof="0" dirty="0"/>
                        <a:t> heritage / National Parks</a:t>
                      </a:r>
                      <a:endParaRPr lang="en-GB" sz="1000" noProof="0" dirty="0"/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b="1" noProof="0" dirty="0"/>
                        <a:t>Damages reported last period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A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noProof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A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b="1" noProof="0" dirty="0"/>
                        <a:t>Total nr of damages</a:t>
                      </a:r>
                      <a:r>
                        <a:rPr lang="en-GB" sz="1000" b="1" baseline="0" noProof="0" dirty="0"/>
                        <a:t> Nordic Response 2024</a:t>
                      </a:r>
                      <a:endParaRPr lang="en-GB" sz="1000" b="1" noProof="0" dirty="0"/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noProof="0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0" noProof="0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0" noProof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TekstSylinder 6">
            <a:extLst>
              <a:ext uri="{FF2B5EF4-FFF2-40B4-BE49-F238E27FC236}">
                <a16:creationId xmlns:a16="http://schemas.microsoft.com/office/drawing/2014/main" id="{B48FB4AD-5D58-4B7A-982E-2EBAD12F71E5}"/>
              </a:ext>
            </a:extLst>
          </p:cNvPr>
          <p:cNvSpPr txBox="1"/>
          <p:nvPr/>
        </p:nvSpPr>
        <p:spPr>
          <a:xfrm>
            <a:off x="8092110" y="0"/>
            <a:ext cx="1063112" cy="338554"/>
          </a:xfrm>
          <a:prstGeom prst="rect">
            <a:avLst/>
          </a:prstGeom>
          <a:solidFill>
            <a:srgbClr val="00B050"/>
          </a:solidFill>
        </p:spPr>
        <p:txBody>
          <a:bodyPr vert="horz" wrap="none" rtlCol="0" anchor="t">
            <a:spAutoFit/>
          </a:bodyPr>
          <a:lstStyle/>
          <a:p>
            <a:pPr algn="ctr" defTabSz="340013">
              <a:defRPr/>
            </a:pPr>
            <a:r>
              <a:rPr lang="nb-NO" sz="800" b="1" dirty="0">
                <a:solidFill>
                  <a:srgbClr val="EFEFEF"/>
                </a:solidFill>
                <a:cs typeface="Cambria"/>
              </a:rPr>
              <a:t>NATO UNCLASSIFIED</a:t>
            </a:r>
          </a:p>
          <a:p>
            <a:pPr algn="ctr" defTabSz="340013">
              <a:defRPr/>
            </a:pPr>
            <a:r>
              <a:rPr lang="nb-NO" sz="800" b="1" dirty="0">
                <a:solidFill>
                  <a:srgbClr val="EFEFEF"/>
                </a:solidFill>
                <a:cs typeface="Cambria"/>
              </a:rPr>
              <a:t>RLS TO IRL </a:t>
            </a:r>
          </a:p>
        </p:txBody>
      </p:sp>
    </p:spTree>
    <p:extLst>
      <p:ext uri="{BB962C8B-B14F-4D97-AF65-F5344CB8AC3E}">
        <p14:creationId xmlns:p14="http://schemas.microsoft.com/office/powerpoint/2010/main" val="546279012"/>
      </p:ext>
    </p:extLst>
  </p:cSld>
  <p:clrMapOvr>
    <a:masterClrMapping/>
  </p:clrMapOvr>
</p:sld>
</file>

<file path=ppt/theme/theme1.xml><?xml version="1.0" encoding="utf-8"?>
<a:theme xmlns:a="http://schemas.openxmlformats.org/drawingml/2006/main" name="Forsvaret_16-9_v0.99">
  <a:themeElements>
    <a:clrScheme name="Forsvarets farger">
      <a:dk1>
        <a:srgbClr val="191919"/>
      </a:dk1>
      <a:lt1>
        <a:srgbClr val="EFEFEF"/>
      </a:lt1>
      <a:dk2>
        <a:srgbClr val="191919"/>
      </a:dk2>
      <a:lt2>
        <a:srgbClr val="F0F0F0"/>
      </a:lt2>
      <a:accent1>
        <a:srgbClr val="735D31"/>
      </a:accent1>
      <a:accent2>
        <a:srgbClr val="6B8887"/>
      </a:accent2>
      <a:accent3>
        <a:srgbClr val="BFBC92"/>
      </a:accent3>
      <a:accent4>
        <a:srgbClr val="67869B"/>
      </a:accent4>
      <a:accent5>
        <a:srgbClr val="5F625B"/>
      </a:accent5>
      <a:accent6>
        <a:srgbClr val="C5A870"/>
      </a:accent6>
      <a:hlink>
        <a:srgbClr val="453E08"/>
      </a:hlink>
      <a:folHlink>
        <a:srgbClr val="4A4A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6350">
          <a:solidFill>
            <a:schemeClr val="tx1">
              <a:lumMod val="25000"/>
              <a:lumOff val="75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none" rtlCol="0" anchor="t">
        <a:spAutoFit/>
      </a:bodyPr>
      <a:lstStyle>
        <a:defPPr>
          <a:defRPr sz="1600" dirty="0" err="1">
            <a:solidFill>
              <a:schemeClr val="tx1"/>
            </a:solidFill>
            <a:latin typeface="Cambria"/>
            <a:cs typeface="Cambr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Forsvaret - mørk">
  <a:themeElements>
    <a:clrScheme name="Forsvarets farger">
      <a:dk1>
        <a:srgbClr val="191919"/>
      </a:dk1>
      <a:lt1>
        <a:srgbClr val="EFEFEF"/>
      </a:lt1>
      <a:dk2>
        <a:srgbClr val="191919"/>
      </a:dk2>
      <a:lt2>
        <a:srgbClr val="F0F0F0"/>
      </a:lt2>
      <a:accent1>
        <a:srgbClr val="735D31"/>
      </a:accent1>
      <a:accent2>
        <a:srgbClr val="6B8887"/>
      </a:accent2>
      <a:accent3>
        <a:srgbClr val="BFBC92"/>
      </a:accent3>
      <a:accent4>
        <a:srgbClr val="67869B"/>
      </a:accent4>
      <a:accent5>
        <a:srgbClr val="5F625B"/>
      </a:accent5>
      <a:accent6>
        <a:srgbClr val="C5A870"/>
      </a:accent6>
      <a:hlink>
        <a:srgbClr val="453E08"/>
      </a:hlink>
      <a:folHlink>
        <a:srgbClr val="4A4A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90000"/>
            <a:lumOff val="10000"/>
          </a:schemeClr>
        </a:solidFill>
        <a:ln w="6350" cmpd="sng">
          <a:solidFill>
            <a:schemeClr val="bg2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svaret dokument for Øvelse- og operasjonsrom" ma:contentTypeID="0x010100E04E9CB587854BDCB31D5A9387256C6300DDC6D7B7EAFA934EB64BC30E42666BE60042AC45A0958EA648B525A057D829D5B5" ma:contentTypeVersion="11" ma:contentTypeDescription="Innholdstype for dokumenter med utvidet informasjon for Forsvaret." ma:contentTypeScope="" ma:versionID="11250dd1602e32469c44aba441084ce6">
  <xsd:schema xmlns:xsd="http://www.w3.org/2001/XMLSchema" xmlns:xs="http://www.w3.org/2001/XMLSchema" xmlns:p="http://schemas.microsoft.com/office/2006/metadata/properties" xmlns:ns2="9fa10bd3-aea8-4ce6-82d1-130c96817fba" xmlns:ns3="3ede4c77-20f4-4bac-bae2-6e77691c83c3" targetNamespace="http://schemas.microsoft.com/office/2006/metadata/properties" ma:root="true" ma:fieldsID="d569fc3db1fa4c15b8354996d7f9c3a8" ns2:_="" ns3:_="">
    <xsd:import namespace="9fa10bd3-aea8-4ce6-82d1-130c96817fba"/>
    <xsd:import namespace="3ede4c77-20f4-4bac-bae2-6e77691c83c3"/>
    <xsd:element name="properties">
      <xsd:complexType>
        <xsd:sequence>
          <xsd:element name="documentManagement">
            <xsd:complexType>
              <xsd:all>
                <xsd:element ref="ns2:ForsvaretTeamsiteOrganizationNoteField" minOccurs="0"/>
                <xsd:element ref="ns2:ForsvaretTeamsiteSubjectNoteField" minOccurs="0"/>
                <xsd:element ref="ns2:ForsvaretTeamsiteSecurityLevelNoteField" minOccurs="0"/>
                <xsd:element ref="ns3:TaxKeywordTaxHTField" minOccurs="0"/>
                <xsd:element ref="ns2:ForsvaretTeamsiteDocumentStatusField" minOccurs="0"/>
                <xsd:element ref="ns3:_dlc_DocId" minOccurs="0"/>
                <xsd:element ref="ns3:_dlc_DocIdUrl" minOccurs="0"/>
                <xsd:element ref="ns3:_dlc_DocIdPersistId" minOccurs="0"/>
                <xsd:element ref="ns3:OperationsContentTypeCategory"/>
                <xsd:element ref="ns2:k00a38cb97a242b3803e00299dcab408" minOccurs="0"/>
                <xsd:element ref="ns2:l9b526de029641138012d2cd0d1394e4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10bd3-aea8-4ce6-82d1-130c96817fba" elementFormDefault="qualified">
    <xsd:import namespace="http://schemas.microsoft.com/office/2006/documentManagement/types"/>
    <xsd:import namespace="http://schemas.microsoft.com/office/infopath/2007/PartnerControls"/>
    <xsd:element name="ForsvaretTeamsiteOrganizationNoteField" ma:index="9" nillable="true" ma:taxonomy="true" ma:internalName="ForsvaretTeamsiteOrganizationNoteField" ma:taxonomyFieldName="ForsvaretTeamsiteOrganization" ma:displayName="Organisasjon" ma:fieldId="{ce581202-aef1-40d5-93f6-1bfc97bfdfec}" ma:taxonomyMulti="true" ma:sspId="9bc1ae65-7bad-4a1a-867d-1417b907e5da" ma:termSetId="8ef42b10-e278-477c-a425-1308312cba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orsvaretTeamsiteSubjectNoteField" ma:index="11" nillable="true" ma:taxonomy="true" ma:internalName="ForsvaretTeamsiteSubjectNoteField" ma:taxonomyFieldName="ForsvaretTeamsiteSubject" ma:displayName="Fag" ma:fieldId="{90867574-42ca-409e-8347-9ecc3a382dc4}" ma:taxonomyMulti="true" ma:sspId="9bc1ae65-7bad-4a1a-867d-1417b907e5da" ma:termSetId="2cfcbc71-4f83-4af0-ad30-f439954cf9b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orsvaretTeamsiteSecurityLevelNoteField" ma:index="13" ma:taxonomy="true" ma:internalName="ForsvaretTeamsiteSecurityLevelNoteField" ma:taxonomyFieldName="ForsvaretTeamsiteSecurityLevel" ma:displayName="Graderingsnivå" ma:fieldId="{9236b146-51f2-4d7d-9179-f23cb0260ed6}" ma:sspId="9bc1ae65-7bad-4a1a-867d-1417b907e5da" ma:termSetId="ca32687f-15c1-4b8a-bc76-5721c7b52a1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orsvaretTeamsiteDocumentStatusField" ma:index="16" nillable="true" ma:displayName="Dokumentstatus" ma:default="Ikke startet" ma:description="Brukes til å vise status for ett dokument" ma:internalName="ForsvaretTeamsiteDocumentStatusField">
      <xsd:simpleType>
        <xsd:restriction base="dms:Choice">
          <xsd:enumeration value="Ikke startet"/>
          <xsd:enumeration value="Under arbeid"/>
          <xsd:enumeration value="Ferdig"/>
          <xsd:enumeration value="Godkjent"/>
          <xsd:enumeration value="Utdatert"/>
          <xsd:enumeration value="Skal arkiveres"/>
        </xsd:restriction>
      </xsd:simpleType>
    </xsd:element>
    <xsd:element name="k00a38cb97a242b3803e00299dcab408" ma:index="22" nillable="true" ma:taxonomy="true" ma:internalName="k00a38cb97a242b3803e00299dcab408" ma:taxonomyFieldName="Type_x0020_dokumenter_x0020_NR24" ma:displayName="Type dokumenter NR24" ma:default="" ma:fieldId="{400a38cb-97a2-42b3-803e-00299dcab408}" ma:sspId="9bc1ae65-7bad-4a1a-867d-1417b907e5da" ma:termSetId="1ec4b073-2757-43ca-a797-f98bc73bde9d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l9b526de029641138012d2cd0d1394e4" ma:index="24" nillable="true" ma:taxonomy="true" ma:internalName="l9b526de029641138012d2cd0d1394e4" ma:taxonomyFieldName="Workspace_x0020_NR24" ma:displayName="Workspace NR24" ma:default="" ma:fieldId="{59b526de-0296-4113-8012-d2cd0d1394e4}" ma:sspId="9bc1ae65-7bad-4a1a-867d-1417b907e5da" ma:termSetId="6f61dffd-81de-4d80-9648-02642015a237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e4c77-20f4-4bac-bae2-6e77691c83c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5" nillable="true" ma:taxonomy="true" ma:internalName="TaxKeywordTaxHTField" ma:taxonomyFieldName="TaxKeyword" ma:displayName="Fritekstnøkkelord" ma:fieldId="{23f27201-bee3-471e-b2e7-b64fd8b7ca38}" ma:taxonomyMulti="true" ma:sspId="9bc1ae65-7bad-4a1a-867d-1417b907e5d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17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18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OperationsContentTypeCategory" ma:index="20" ma:displayName="Kategori" ma:format="Dropdown" ma:internalName="OperationsContentTypeCategory">
      <xsd:simpleType>
        <xsd:restriction base="dms:Choice">
          <xsd:enumeration value="Admin"/>
          <xsd:enumeration value="Arbeidsplan"/>
          <xsd:enumeration value="Plan"/>
          <xsd:enumeration value="Økonomi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3ede4c77-20f4-4bac-bae2-6e77691c83c3">
      <Terms xmlns="http://schemas.microsoft.com/office/infopath/2007/PartnerControls"/>
    </TaxKeywordTaxHTField>
    <OperationsContentTypeCategory xmlns="3ede4c77-20f4-4bac-bae2-6e77691c83c3">Plan</OperationsContentTypeCategory>
    <_dlc_DocId xmlns="3ede4c77-20f4-4bac-bae2-6e77691c83c3">D6RYVQA6VKHE-801833544-284</_dlc_DocId>
    <_dlc_DocIdUrl xmlns="3ede4c77-20f4-4bac-bae2-6e77691c83c3">
      <Url>https://rom.mil.no/sites/2772/nordic-response-2024/_layouts/15/DocIdRedir.aspx?ID=D6RYVQA6VKHE-801833544-284</Url>
      <Description>D6RYVQA6VKHE-801833544-284</Description>
    </_dlc_DocIdUrl>
    <ForsvaretTeamsiteDocumentStatusField xmlns="9fa10bd3-aea8-4ce6-82d1-130c96817fba">Under arbeid</ForsvaretTeamsiteDocumentStatusField>
    <ForsvaretTeamsiteSecurityLevelNoteField xmlns="9fa10bd3-aea8-4ce6-82d1-130c96817fba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BEGRENSET rel to NATO as NR rel to SWE</TermName>
          <TermId xmlns="http://schemas.microsoft.com/office/infopath/2007/PartnerControls">694bb9f4-175e-42de-9f4e-5219504972b1</TermId>
        </TermInfo>
      </Terms>
    </ForsvaretTeamsiteSecurityLevelNoteField>
    <ForsvaretTeamsiteOrganizationNoteField xmlns="9fa10bd3-aea8-4ce6-82d1-130c96817fba">
      <Terms xmlns="http://schemas.microsoft.com/office/infopath/2007/PartnerControls">
        <TermInfo xmlns="http://schemas.microsoft.com/office/infopath/2007/PartnerControls">
          <TermName xmlns="http://schemas.microsoft.com/office/infopath/2007/PartnerControls">Hærens våpenskole</TermName>
          <TermId xmlns="http://schemas.microsoft.com/office/infopath/2007/PartnerControls">d07d3e6e-7cfe-4031-abe8-c0a67d307820</TermId>
        </TermInfo>
      </Terms>
    </ForsvaretTeamsiteOrganizationNoteField>
    <ForsvaretTeamsiteSubjectNoteField xmlns="9fa10bd3-aea8-4ce6-82d1-130c96817fba">
      <Terms xmlns="http://schemas.microsoft.com/office/infopath/2007/PartnerControls">
        <TermInfo xmlns="http://schemas.microsoft.com/office/infopath/2007/PartnerControls">
          <TermName xmlns="http://schemas.microsoft.com/office/infopath/2007/PartnerControls">Landmakt</TermName>
          <TermId xmlns="http://schemas.microsoft.com/office/infopath/2007/PartnerControls">ada1485e-3202-40ef-970c-b16812f7a408</TermId>
        </TermInfo>
      </Terms>
    </ForsvaretTeamsiteSubjectNoteField>
    <l9b526de029641138012d2cd0d1394e4 xmlns="9fa10bd3-aea8-4ce6-82d1-130c96817fb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OPS</TermName>
          <TermId xmlns="http://schemas.microsoft.com/office/infopath/2007/PartnerControls">9e38f15a-b30e-4718-b248-6f162b4c4f5e</TermId>
        </TermInfo>
      </Terms>
    </l9b526de029641138012d2cd0d1394e4>
    <k00a38cb97a242b3803e00299dcab408 xmlns="9fa10bd3-aea8-4ce6-82d1-130c96817fb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CUB LSO</TermName>
          <TermId xmlns="http://schemas.microsoft.com/office/infopath/2007/PartnerControls">878837d4-deb9-4ba0-96a8-edea93c33629</TermId>
        </TermInfo>
      </Terms>
    </k00a38cb97a242b3803e00299dcab408>
  </documentManagement>
</p:properties>
</file>

<file path=customXml/itemProps1.xml><?xml version="1.0" encoding="utf-8"?>
<ds:datastoreItem xmlns:ds="http://schemas.openxmlformats.org/officeDocument/2006/customXml" ds:itemID="{C7591004-841A-42FD-943E-40636F7EB3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a10bd3-aea8-4ce6-82d1-130c96817fba"/>
    <ds:schemaRef ds:uri="3ede4c77-20f4-4bac-bae2-6e77691c8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3D0B0F-FDE7-4978-858A-72108773BC7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588C3CD-B274-4089-A8D9-04979652698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3694DB5-0EEB-4520-B5D7-7FE53F539108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9fa10bd3-aea8-4ce6-82d1-130c96817fba"/>
    <ds:schemaRef ds:uri="3ede4c77-20f4-4bac-bae2-6e77691c83c3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Norwegian_Armed_Forces_16-9</Template>
  <TotalTime>20329</TotalTime>
  <Words>150</Words>
  <Application>Microsoft Office PowerPoint</Application>
  <PresentationFormat>Skjermfremvisning (16:9)</PresentationFormat>
  <Paragraphs>92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FORSVARET-Medium</vt:lpstr>
      <vt:lpstr>Wingdings</vt:lpstr>
      <vt:lpstr>Forsvaret_16-9_v0.99</vt:lpstr>
      <vt:lpstr>Forsvaret - mørk</vt:lpstr>
      <vt:lpstr> Damage and Complaints  Statistics  as of 132100A Mar 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keywords/>
  <cp:lastModifiedBy>Bø, Marianne Rygh</cp:lastModifiedBy>
  <cp:revision>1610</cp:revision>
  <cp:lastPrinted>2024-03-13T05:51:26Z</cp:lastPrinted>
  <dcterms:created xsi:type="dcterms:W3CDTF">2018-12-11T11:25:10Z</dcterms:created>
  <dcterms:modified xsi:type="dcterms:W3CDTF">2024-03-13T19:32:16Z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0x010100E04E9CB587854BDCB31D5A9387256C6300DDC6D7B7EAFA934EB64BC30E42666BE60042AC45A0958EA648B525A057D829D5B5</vt:lpwstr>
  </property>
  <property fmtid="{D5CDD505-2E9C-101B-9397-08002B2CF9AE}" pid="3" name="IntranetMMSikkerhet">
    <vt:lpwstr>1;#Ugradert|d00673f2-4025-410d-80f3-e4b359da56af</vt:lpwstr>
  </property>
  <property fmtid="{D5CDD505-2E9C-101B-9397-08002B2CF9AE}" pid="4" name="Funksjon">
    <vt:lpwstr/>
  </property>
  <property fmtid="{D5CDD505-2E9C-101B-9397-08002B2CF9AE}" pid="5" name="TaxKeyword">
    <vt:lpwstr/>
  </property>
  <property fmtid="{D5CDD505-2E9C-101B-9397-08002B2CF9AE}" pid="6" name="ForsvaretTeamsiteOrganization">
    <vt:lpwstr>1;#Hærens våpenskole|d07d3e6e-7cfe-4031-abe8-c0a67d307820</vt:lpwstr>
  </property>
  <property fmtid="{D5CDD505-2E9C-101B-9397-08002B2CF9AE}" pid="7" name="ForsvaretTeamsiteSubject">
    <vt:lpwstr>2;#Landmakt|ada1485e-3202-40ef-970c-b16812f7a408</vt:lpwstr>
  </property>
  <property fmtid="{D5CDD505-2E9C-101B-9397-08002B2CF9AE}" pid="8" name="ForsvaretTeamsiteSecurityLevel">
    <vt:lpwstr>277;#BEGRENSET rel to NATO as NR rel to SWE|694bb9f4-175e-42de-9f4e-5219504972b1</vt:lpwstr>
  </property>
  <property fmtid="{D5CDD505-2E9C-101B-9397-08002B2CF9AE}" pid="9" name="_dlc_DocIdItemGuid">
    <vt:lpwstr>da3f9066-206f-4456-b7ba-b18e43fe6169</vt:lpwstr>
  </property>
  <property fmtid="{D5CDD505-2E9C-101B-9397-08002B2CF9AE}" pid="10" name="TaxCatchAll">
    <vt:lpwstr>621;#CUB LSO|878837d4-deb9-4ba0-96a8-edea93c33629;#277;#BEGRENSET rel to NATO as NR rel to SWE|694bb9f4-175e-42de-9f4e-5219504972b1;#570;#OPS|9e38f15a-b30e-4718-b248-6f162b4c4f5e;#2;#Landmakt|ada1485e-3202-40ef-970c-b16812f7a408;#1;#Hærens våpenskole|d07d3e6e-7cfe-4031-abe8-c0a67d307820</vt:lpwstr>
  </property>
  <property fmtid="{D5CDD505-2E9C-101B-9397-08002B2CF9AE}" pid="11" name="m38444080bb84e4aa70a1336b37c0e6d">
    <vt:lpwstr/>
  </property>
  <property fmtid="{D5CDD505-2E9C-101B-9397-08002B2CF9AE}" pid="12" name="ForsvaretTeamsiteSubjectNoteField">
    <vt:lpwstr>Landmakt|ada1485e-3202-40ef-970c-b16812f7a408</vt:lpwstr>
  </property>
  <property fmtid="{D5CDD505-2E9C-101B-9397-08002B2CF9AE}" pid="13" name="ForsvaretTeamsiteOrganizationNoteField">
    <vt:lpwstr>Hærens våpenskole|d07d3e6e-7cfe-4031-abe8-c0a67d307820</vt:lpwstr>
  </property>
  <property fmtid="{D5CDD505-2E9C-101B-9397-08002B2CF9AE}" pid="14" name="Type dokument CR22">
    <vt:lpwstr>355;#CUB LOPSCON|01ae254c-a123-4d8f-b453-d5d03d78b4f1</vt:lpwstr>
  </property>
  <property fmtid="{D5CDD505-2E9C-101B-9397-08002B2CF9AE}" pid="15" name="Workspace CR22">
    <vt:lpwstr>382;#OPS|40f9a91b-a042-4839-bf74-641226e18d0a</vt:lpwstr>
  </property>
  <property fmtid="{D5CDD505-2E9C-101B-9397-08002B2CF9AE}" pid="16" name="Type dokumenter JV23">
    <vt:lpwstr>500;#CUB LOPSCON|1de443a1-6cab-448c-a182-faa71a402942</vt:lpwstr>
  </property>
  <property fmtid="{D5CDD505-2E9C-101B-9397-08002B2CF9AE}" pid="17" name="Workspace JV23">
    <vt:lpwstr/>
  </property>
  <property fmtid="{D5CDD505-2E9C-101B-9397-08002B2CF9AE}" pid="18" name="Workspace NR24">
    <vt:lpwstr>570;#OPS|9e38f15a-b30e-4718-b248-6f162b4c4f5e</vt:lpwstr>
  </property>
  <property fmtid="{D5CDD505-2E9C-101B-9397-08002B2CF9AE}" pid="19" name="Type dokumenter NR24">
    <vt:lpwstr>621;#CUB LSO|878837d4-deb9-4ba0-96a8-edea93c33629</vt:lpwstr>
  </property>
</Properties>
</file>