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5" r:id="rId5"/>
    <p:sldMasterId id="2147483693" r:id="rId6"/>
    <p:sldMasterId id="2147483798" r:id="rId7"/>
  </p:sldMasterIdLst>
  <p:notesMasterIdLst>
    <p:notesMasterId r:id="rId30"/>
  </p:notesMasterIdLst>
  <p:handoutMasterIdLst>
    <p:handoutMasterId r:id="rId31"/>
  </p:handoutMasterIdLst>
  <p:sldIdLst>
    <p:sldId id="256" r:id="rId8"/>
    <p:sldId id="294" r:id="rId9"/>
    <p:sldId id="293" r:id="rId10"/>
    <p:sldId id="296" r:id="rId11"/>
    <p:sldId id="266" r:id="rId12"/>
    <p:sldId id="314" r:id="rId13"/>
    <p:sldId id="315" r:id="rId14"/>
    <p:sldId id="316" r:id="rId15"/>
    <p:sldId id="317" r:id="rId16"/>
    <p:sldId id="318" r:id="rId17"/>
    <p:sldId id="327" r:id="rId18"/>
    <p:sldId id="328" r:id="rId19"/>
    <p:sldId id="329" r:id="rId20"/>
    <p:sldId id="330" r:id="rId21"/>
    <p:sldId id="319" r:id="rId22"/>
    <p:sldId id="331" r:id="rId23"/>
    <p:sldId id="288" r:id="rId24"/>
    <p:sldId id="332" r:id="rId25"/>
    <p:sldId id="333" r:id="rId26"/>
    <p:sldId id="334" r:id="rId27"/>
    <p:sldId id="335" r:id="rId28"/>
    <p:sldId id="313" r:id="rId29"/>
  </p:sldIdLst>
  <p:sldSz cx="9144000" cy="6858000" type="screen4x3"/>
  <p:notesSz cx="6858000" cy="9144000"/>
  <p:defaultTextStyle>
    <a:defPPr>
      <a:defRPr lang="nb-NO"/>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13131"/>
    <a:srgbClr val="404040"/>
    <a:srgbClr val="CECECE"/>
    <a:srgbClr val="F5F5F5"/>
    <a:srgbClr val="B2B2B2"/>
    <a:srgbClr val="767676"/>
    <a:srgbClr val="19191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04" autoAdjust="0"/>
    <p:restoredTop sz="75537" autoAdjust="0"/>
  </p:normalViewPr>
  <p:slideViewPr>
    <p:cSldViewPr snapToGrid="0">
      <p:cViewPr varScale="1">
        <p:scale>
          <a:sx n="93" d="100"/>
          <a:sy n="93" d="100"/>
        </p:scale>
        <p:origin x="231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nb-NO"/>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2535FC97-70EA-B84C-9CCC-228B20420085}" type="datetimeFigureOut">
              <a:rPr lang="nb-NO"/>
              <a:pPr>
                <a:defRPr/>
              </a:pPr>
              <a:t>04.06.2021</a:t>
            </a:fld>
            <a:endParaRPr lang="nb-NO"/>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nb-NO"/>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C9B3FCC5-DD96-3643-9EF5-0E12DF182D29}" type="slidenum">
              <a:rPr lang="nb-NO"/>
              <a:pPr>
                <a:defRPr/>
              </a:pPr>
              <a:t>‹#›</a:t>
            </a:fld>
            <a:endParaRPr lang="nb-NO"/>
          </a:p>
        </p:txBody>
      </p:sp>
    </p:spTree>
    <p:extLst>
      <p:ext uri="{BB962C8B-B14F-4D97-AF65-F5344CB8AC3E}">
        <p14:creationId xmlns:p14="http://schemas.microsoft.com/office/powerpoint/2010/main" val="2903820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3B5CB947-41A6-A94D-80EF-47AD980A54F4}" type="datetimeFigureOut">
              <a:rPr lang="nb-NO"/>
              <a:pPr>
                <a:defRPr/>
              </a:pPr>
              <a:t>04.06.2021</a:t>
            </a:fld>
            <a:endParaRPr lang="nb-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b-NO" noProof="0"/>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56B74B50-57CA-1945-A4A9-F18B0F3A212E}" type="slidenum">
              <a:rPr lang="nb-NO"/>
              <a:pPr>
                <a:defRPr/>
              </a:pPr>
              <a:t>‹#›</a:t>
            </a:fld>
            <a:endParaRPr lang="nb-NO"/>
          </a:p>
        </p:txBody>
      </p:sp>
    </p:spTree>
    <p:extLst>
      <p:ext uri="{BB962C8B-B14F-4D97-AF65-F5344CB8AC3E}">
        <p14:creationId xmlns:p14="http://schemas.microsoft.com/office/powerpoint/2010/main" val="756668234"/>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GB" b="1" u="sng" noProof="0" dirty="0" smtClean="0"/>
              <a:t>Notes:</a:t>
            </a:r>
            <a:endParaRPr lang="en-GB" noProof="0" dirty="0" smtClean="0"/>
          </a:p>
          <a:p>
            <a:endParaRPr lang="en-GB" noProof="0" dirty="0" smtClean="0"/>
          </a:p>
          <a:p>
            <a:r>
              <a:rPr lang="en-GB" noProof="0" dirty="0" smtClean="0"/>
              <a:t>This entire</a:t>
            </a:r>
            <a:r>
              <a:rPr lang="en-GB" baseline="0" noProof="0" dirty="0" smtClean="0"/>
              <a:t> brief is unclassified.</a:t>
            </a:r>
            <a:endParaRPr lang="en-GB" noProof="0" dirty="0" smtClean="0"/>
          </a:p>
        </p:txBody>
      </p:sp>
      <p:sp>
        <p:nvSpPr>
          <p:cNvPr id="4" name="Plassholder for lysbildenummer 3"/>
          <p:cNvSpPr>
            <a:spLocks noGrp="1"/>
          </p:cNvSpPr>
          <p:nvPr>
            <p:ph type="sldNum" sz="quarter" idx="10"/>
          </p:nvPr>
        </p:nvSpPr>
        <p:spPr/>
        <p:txBody>
          <a:bodyPr/>
          <a:lstStyle/>
          <a:p>
            <a:pPr>
              <a:defRPr/>
            </a:pPr>
            <a:fld id="{56B74B50-57CA-1945-A4A9-F18B0F3A212E}" type="slidenum">
              <a:rPr lang="nb-NO" smtClean="0"/>
              <a:pPr>
                <a:defRPr/>
              </a:pPr>
              <a:t>1</a:t>
            </a:fld>
            <a:endParaRPr lang="nb-NO"/>
          </a:p>
        </p:txBody>
      </p:sp>
    </p:spTree>
    <p:extLst>
      <p:ext uri="{BB962C8B-B14F-4D97-AF65-F5344CB8AC3E}">
        <p14:creationId xmlns:p14="http://schemas.microsoft.com/office/powerpoint/2010/main" val="3652923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b="1" u="sng" noProof="0" dirty="0" smtClean="0"/>
              <a:t>Notes:</a:t>
            </a:r>
          </a:p>
          <a:p>
            <a:endParaRPr lang="nb-NO" b="1" dirty="0" smtClean="0"/>
          </a:p>
          <a:p>
            <a:endParaRPr lang="nb-NO" b="1" dirty="0" smtClean="0"/>
          </a:p>
        </p:txBody>
      </p:sp>
      <p:sp>
        <p:nvSpPr>
          <p:cNvPr id="4" name="Plassholder for lysbildenummer 3"/>
          <p:cNvSpPr>
            <a:spLocks noGrp="1"/>
          </p:cNvSpPr>
          <p:nvPr>
            <p:ph type="sldNum" sz="quarter" idx="10"/>
          </p:nvPr>
        </p:nvSpPr>
        <p:spPr/>
        <p:txBody>
          <a:bodyPr/>
          <a:lstStyle/>
          <a:p>
            <a:pPr>
              <a:defRPr/>
            </a:pPr>
            <a:fld id="{56B74B50-57CA-1945-A4A9-F18B0F3A212E}" type="slidenum">
              <a:rPr lang="nb-NO" smtClean="0"/>
              <a:pPr>
                <a:defRPr/>
              </a:pPr>
              <a:t>10</a:t>
            </a:fld>
            <a:endParaRPr lang="nb-NO"/>
          </a:p>
        </p:txBody>
      </p:sp>
    </p:spTree>
    <p:extLst>
      <p:ext uri="{BB962C8B-B14F-4D97-AF65-F5344CB8AC3E}">
        <p14:creationId xmlns:p14="http://schemas.microsoft.com/office/powerpoint/2010/main" val="1346717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p:spPr>
        <p:txBody>
          <a:bodyPr/>
          <a:lstStyle/>
          <a:p>
            <a:pPr marL="0" marR="0" lvl="0" indent="0" algn="l" defTabSz="914334" rtl="0" eaLnBrk="1" fontAlgn="base" latinLnBrk="0" hangingPunct="1">
              <a:lnSpc>
                <a:spcPct val="100000"/>
              </a:lnSpc>
              <a:spcBef>
                <a:spcPct val="30000"/>
              </a:spcBef>
              <a:spcAft>
                <a:spcPct val="0"/>
              </a:spcAft>
              <a:buClrTx/>
              <a:buSzTx/>
              <a:buFontTx/>
              <a:buNone/>
              <a:tabLst/>
              <a:defRPr/>
            </a:pPr>
            <a:r>
              <a:rPr lang="en-US" b="1" u="sng" noProof="0" dirty="0" smtClean="0"/>
              <a:t>Notes:</a:t>
            </a:r>
          </a:p>
          <a:p>
            <a:pPr defTabSz="914334">
              <a:defRPr/>
            </a:pPr>
            <a:endParaRPr lang="en-GB" noProof="0" dirty="0" smtClean="0"/>
          </a:p>
          <a:p>
            <a:pPr marL="171450" indent="-171450">
              <a:buFont typeface="Wingdings" panose="05000000000000000000" pitchFamily="2" charset="2"/>
              <a:buChar char="ü"/>
            </a:pPr>
            <a:r>
              <a:rPr lang="en-GB" noProof="0" dirty="0" smtClean="0"/>
              <a:t>Do not fill over the label shown</a:t>
            </a:r>
            <a:r>
              <a:rPr lang="en-GB" baseline="0" noProof="0" dirty="0" smtClean="0"/>
              <a:t> on slide 1 over.</a:t>
            </a:r>
          </a:p>
          <a:p>
            <a:pPr marL="171450" indent="-171450">
              <a:buFont typeface="Wingdings" panose="05000000000000000000" pitchFamily="2" charset="2"/>
              <a:buChar char="ü"/>
            </a:pPr>
            <a:r>
              <a:rPr lang="en-GB" baseline="0" noProof="0" dirty="0" smtClean="0"/>
              <a:t>Inject the pump as shown on picture 2.</a:t>
            </a:r>
          </a:p>
          <a:p>
            <a:pPr marL="171450" indent="-171450">
              <a:buFont typeface="Wingdings" panose="05000000000000000000" pitchFamily="2" charset="2"/>
              <a:buChar char="ü"/>
            </a:pPr>
            <a:r>
              <a:rPr lang="en-GB" baseline="0" noProof="0" dirty="0" smtClean="0"/>
              <a:t>Make sure the valve is CLOSED – after that pump up the pressure (20-30 strokes).</a:t>
            </a:r>
            <a:endParaRPr lang="en-GB" noProof="0" dirty="0" smtClean="0"/>
          </a:p>
        </p:txBody>
      </p:sp>
    </p:spTree>
    <p:extLst>
      <p:ext uri="{BB962C8B-B14F-4D97-AF65-F5344CB8AC3E}">
        <p14:creationId xmlns:p14="http://schemas.microsoft.com/office/powerpoint/2010/main" val="1538331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p:spPr>
        <p:txBody>
          <a:bodyPr/>
          <a:lstStyle/>
          <a:p>
            <a:pPr marL="0" marR="0" lvl="0" indent="0" algn="l" defTabSz="914334" rtl="0" eaLnBrk="1" fontAlgn="base" latinLnBrk="0" hangingPunct="1">
              <a:lnSpc>
                <a:spcPct val="100000"/>
              </a:lnSpc>
              <a:spcBef>
                <a:spcPct val="30000"/>
              </a:spcBef>
              <a:spcAft>
                <a:spcPct val="0"/>
              </a:spcAft>
              <a:buClrTx/>
              <a:buSzTx/>
              <a:buFontTx/>
              <a:buNone/>
              <a:tabLst/>
              <a:defRPr/>
            </a:pPr>
            <a:r>
              <a:rPr lang="en-US" b="1" u="sng" noProof="0" dirty="0" smtClean="0"/>
              <a:t>Notes:</a:t>
            </a:r>
          </a:p>
          <a:p>
            <a:pPr defTabSz="914334">
              <a:defRPr/>
            </a:pPr>
            <a:endParaRPr lang="en-GB" noProof="0" dirty="0" smtClean="0"/>
          </a:p>
          <a:p>
            <a:pPr marL="171450" marR="0" lvl="0" indent="-171450" algn="l" defTabSz="914334" rtl="0" eaLnBrk="1" fontAlgn="base" latinLnBrk="0" hangingPunct="1">
              <a:lnSpc>
                <a:spcPct val="100000"/>
              </a:lnSpc>
              <a:spcBef>
                <a:spcPct val="30000"/>
              </a:spcBef>
              <a:spcAft>
                <a:spcPct val="0"/>
              </a:spcAft>
              <a:buClrTx/>
              <a:buSzTx/>
              <a:buFont typeface="Wingdings" panose="05000000000000000000" pitchFamily="2" charset="2"/>
              <a:buChar char="ü"/>
              <a:tabLst/>
              <a:defRPr/>
            </a:pPr>
            <a:r>
              <a:rPr lang="en-GB" baseline="0" noProof="0" dirty="0" smtClean="0"/>
              <a:t>Insert the attachment point from the burner to the MSR bottle. Attach the pin with the hoop as shown as picture 3.</a:t>
            </a:r>
          </a:p>
        </p:txBody>
      </p:sp>
    </p:spTree>
    <p:extLst>
      <p:ext uri="{BB962C8B-B14F-4D97-AF65-F5344CB8AC3E}">
        <p14:creationId xmlns:p14="http://schemas.microsoft.com/office/powerpoint/2010/main" val="2668836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p:spPr>
        <p:txBody>
          <a:bodyPr/>
          <a:lstStyle/>
          <a:p>
            <a:pPr marL="0" marR="0" lvl="0" indent="0" algn="l" defTabSz="914334" rtl="0" eaLnBrk="1" fontAlgn="base" latinLnBrk="0" hangingPunct="1">
              <a:lnSpc>
                <a:spcPct val="100000"/>
              </a:lnSpc>
              <a:spcBef>
                <a:spcPct val="30000"/>
              </a:spcBef>
              <a:spcAft>
                <a:spcPct val="0"/>
              </a:spcAft>
              <a:buClrTx/>
              <a:buSzTx/>
              <a:buFontTx/>
              <a:buNone/>
              <a:tabLst/>
              <a:defRPr/>
            </a:pPr>
            <a:r>
              <a:rPr lang="en-US" b="1" u="sng" noProof="0" dirty="0" smtClean="0"/>
              <a:t>Notes:</a:t>
            </a:r>
          </a:p>
          <a:p>
            <a:pPr defTabSz="914334">
              <a:defRPr/>
            </a:pPr>
            <a:endParaRPr lang="en-GB" noProof="0" dirty="0" smtClean="0"/>
          </a:p>
          <a:p>
            <a:pPr marL="171450" marR="0" lvl="0" indent="-171450" algn="l" defTabSz="914334" rtl="0" eaLnBrk="1" fontAlgn="base" latinLnBrk="0" hangingPunct="1">
              <a:lnSpc>
                <a:spcPct val="100000"/>
              </a:lnSpc>
              <a:spcBef>
                <a:spcPct val="30000"/>
              </a:spcBef>
              <a:spcAft>
                <a:spcPct val="0"/>
              </a:spcAft>
              <a:buClrTx/>
              <a:buSzTx/>
              <a:buFont typeface="Wingdings" panose="05000000000000000000" pitchFamily="2" charset="2"/>
              <a:buChar char="ü"/>
              <a:tabLst/>
              <a:defRPr/>
            </a:pPr>
            <a:r>
              <a:rPr lang="en-GB" noProof="0" dirty="0" smtClean="0"/>
              <a:t>The slide show that you open the</a:t>
            </a:r>
            <a:r>
              <a:rPr lang="en-GB" baseline="0" noProof="0" dirty="0" smtClean="0"/>
              <a:t> control valve with one rotation. Most likely nothing will happen, good practice is that you open the control valve carefully until fuel coming out. When fuel comes out, close it immediately. (approx. 3 sec with fuel).</a:t>
            </a:r>
            <a:endParaRPr lang="en-GB" noProof="0" dirty="0" smtClean="0"/>
          </a:p>
        </p:txBody>
      </p:sp>
    </p:spTree>
    <p:extLst>
      <p:ext uri="{BB962C8B-B14F-4D97-AF65-F5344CB8AC3E}">
        <p14:creationId xmlns:p14="http://schemas.microsoft.com/office/powerpoint/2010/main" val="248638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p:spPr>
        <p:txBody>
          <a:bodyPr/>
          <a:lstStyle/>
          <a:p>
            <a:pPr marL="0" marR="0" lvl="0" indent="0" algn="l" defTabSz="914334" rtl="0" eaLnBrk="1" fontAlgn="base" latinLnBrk="0" hangingPunct="1">
              <a:lnSpc>
                <a:spcPct val="100000"/>
              </a:lnSpc>
              <a:spcBef>
                <a:spcPct val="30000"/>
              </a:spcBef>
              <a:spcAft>
                <a:spcPct val="0"/>
              </a:spcAft>
              <a:buClrTx/>
              <a:buSzTx/>
              <a:buFontTx/>
              <a:buNone/>
              <a:tabLst/>
              <a:defRPr/>
            </a:pPr>
            <a:r>
              <a:rPr lang="en-US" b="1" u="sng" noProof="0" dirty="0" smtClean="0"/>
              <a:t>Notes:</a:t>
            </a:r>
          </a:p>
          <a:p>
            <a:pPr defTabSz="914334">
              <a:defRPr/>
            </a:pPr>
            <a:endParaRPr lang="en-GB" noProof="0" dirty="0" smtClean="0"/>
          </a:p>
          <a:p>
            <a:pPr marL="171450" marR="0" lvl="0" indent="-171450" algn="l" defTabSz="914334" rtl="0" eaLnBrk="1" fontAlgn="base" latinLnBrk="0" hangingPunct="1">
              <a:lnSpc>
                <a:spcPct val="100000"/>
              </a:lnSpc>
              <a:spcBef>
                <a:spcPct val="30000"/>
              </a:spcBef>
              <a:spcAft>
                <a:spcPct val="0"/>
              </a:spcAft>
              <a:buClrTx/>
              <a:buSzTx/>
              <a:buFont typeface="Wingdings" panose="05000000000000000000" pitchFamily="2" charset="2"/>
              <a:buChar char="ü"/>
              <a:tabLst/>
              <a:defRPr/>
            </a:pPr>
            <a:r>
              <a:rPr lang="en-GB" baseline="0" noProof="0" dirty="0" smtClean="0"/>
              <a:t>Open control valve careful before the pre heating is done. (half rotation is too little), if the burner don't burn with a stable clear blue flame let the burner burn with a weak blue flame that will help the pre heating process.</a:t>
            </a:r>
          </a:p>
          <a:p>
            <a:pPr marL="171450" marR="0" lvl="0" indent="-171450" algn="l" defTabSz="914334" rtl="0" eaLnBrk="1" fontAlgn="base" latinLnBrk="0" hangingPunct="1">
              <a:lnSpc>
                <a:spcPct val="100000"/>
              </a:lnSpc>
              <a:spcBef>
                <a:spcPct val="30000"/>
              </a:spcBef>
              <a:spcAft>
                <a:spcPct val="0"/>
              </a:spcAft>
              <a:buClrTx/>
              <a:buSzTx/>
              <a:buFont typeface="Wingdings" panose="05000000000000000000" pitchFamily="2" charset="2"/>
              <a:buChar char="ü"/>
              <a:tabLst/>
              <a:defRPr/>
            </a:pPr>
            <a:r>
              <a:rPr lang="en-GB" baseline="0" noProof="0" dirty="0" smtClean="0"/>
              <a:t>If the flame is yellow, close the burner and start preheating again.</a:t>
            </a:r>
          </a:p>
        </p:txBody>
      </p:sp>
    </p:spTree>
    <p:extLst>
      <p:ext uri="{BB962C8B-B14F-4D97-AF65-F5344CB8AC3E}">
        <p14:creationId xmlns:p14="http://schemas.microsoft.com/office/powerpoint/2010/main" val="4069158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GB" b="1" u="sng" noProof="0" dirty="0" smtClean="0"/>
              <a:t>Notes:</a:t>
            </a:r>
          </a:p>
          <a:p>
            <a:endParaRPr lang="en-GB" b="1" noProof="0" dirty="0" smtClean="0"/>
          </a:p>
          <a:p>
            <a:endParaRPr lang="en-GB" b="1" noProof="0" dirty="0" smtClean="0"/>
          </a:p>
        </p:txBody>
      </p:sp>
      <p:sp>
        <p:nvSpPr>
          <p:cNvPr id="4" name="Plassholder for lysbildenummer 3"/>
          <p:cNvSpPr>
            <a:spLocks noGrp="1"/>
          </p:cNvSpPr>
          <p:nvPr>
            <p:ph type="sldNum" sz="quarter" idx="10"/>
          </p:nvPr>
        </p:nvSpPr>
        <p:spPr/>
        <p:txBody>
          <a:bodyPr/>
          <a:lstStyle/>
          <a:p>
            <a:pPr>
              <a:defRPr/>
            </a:pPr>
            <a:fld id="{56B74B50-57CA-1945-A4A9-F18B0F3A212E}" type="slidenum">
              <a:rPr lang="nb-NO" smtClean="0"/>
              <a:pPr>
                <a:defRPr/>
              </a:pPr>
              <a:t>15</a:t>
            </a:fld>
            <a:endParaRPr lang="nb-NO"/>
          </a:p>
        </p:txBody>
      </p:sp>
    </p:spTree>
    <p:extLst>
      <p:ext uri="{BB962C8B-B14F-4D97-AF65-F5344CB8AC3E}">
        <p14:creationId xmlns:p14="http://schemas.microsoft.com/office/powerpoint/2010/main" val="4111531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p:spPr>
        <p:txBody>
          <a:bodyPr/>
          <a:lstStyle/>
          <a:p>
            <a:pPr marL="0" marR="0" lvl="0" indent="0" algn="l" defTabSz="914334" rtl="0" eaLnBrk="1" fontAlgn="base" latinLnBrk="0" hangingPunct="1">
              <a:lnSpc>
                <a:spcPct val="100000"/>
              </a:lnSpc>
              <a:spcBef>
                <a:spcPct val="30000"/>
              </a:spcBef>
              <a:spcAft>
                <a:spcPct val="0"/>
              </a:spcAft>
              <a:buClrTx/>
              <a:buSzTx/>
              <a:buFontTx/>
              <a:buNone/>
              <a:tabLst/>
              <a:defRPr/>
            </a:pPr>
            <a:r>
              <a:rPr lang="en-US" b="1" u="sng" noProof="0" dirty="0" smtClean="0"/>
              <a:t>Notes:</a:t>
            </a:r>
          </a:p>
          <a:p>
            <a:pPr defTabSz="914334">
              <a:defRPr/>
            </a:pPr>
            <a:endParaRPr lang="en-GB" noProof="0" dirty="0" smtClean="0"/>
          </a:p>
          <a:p>
            <a:pPr marL="228600" indent="-228600">
              <a:buAutoNum type="arabicPeriod"/>
            </a:pPr>
            <a:r>
              <a:rPr lang="en-GB" noProof="0" dirty="0" smtClean="0"/>
              <a:t>Close the pump – and let it burn out some minutes.</a:t>
            </a:r>
            <a:endParaRPr lang="en-GB" baseline="0" noProof="0" dirty="0" smtClean="0"/>
          </a:p>
          <a:p>
            <a:pPr marL="228600" indent="-228600">
              <a:buAutoNum type="arabicPeriod"/>
            </a:pPr>
            <a:r>
              <a:rPr lang="en-GB" baseline="0" noProof="0" dirty="0" smtClean="0"/>
              <a:t>After the burnout – let the burner cool down for 5 minutes.</a:t>
            </a:r>
          </a:p>
          <a:p>
            <a:pPr marL="228600" indent="-228600">
              <a:buAutoNum type="arabicPeriod"/>
            </a:pPr>
            <a:r>
              <a:rPr lang="en-GB" baseline="0" noProof="0" dirty="0" smtClean="0"/>
              <a:t>Unlock catch arm and remove fuel line from pump.</a:t>
            </a:r>
          </a:p>
          <a:p>
            <a:pPr marL="228600" indent="-228600">
              <a:buAutoNum type="arabicPeriod"/>
            </a:pPr>
            <a:r>
              <a:rPr lang="en-GB" baseline="0" noProof="0" dirty="0" smtClean="0"/>
              <a:t>NOTE! When you remove the pump from the bottle there will be pressure on the bottle, open bits by bits, and the pressure will adjust.</a:t>
            </a:r>
          </a:p>
        </p:txBody>
      </p:sp>
    </p:spTree>
    <p:extLst>
      <p:ext uri="{BB962C8B-B14F-4D97-AF65-F5344CB8AC3E}">
        <p14:creationId xmlns:p14="http://schemas.microsoft.com/office/powerpoint/2010/main" val="37906454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GB" b="1" u="sng" noProof="0" dirty="0" smtClean="0"/>
              <a:t>Notes:</a:t>
            </a:r>
          </a:p>
          <a:p>
            <a:pPr eaLnBrk="1" hangingPunct="1"/>
            <a:endParaRPr lang="en-GB" u="none" noProof="0" dirty="0" smtClean="0"/>
          </a:p>
          <a:p>
            <a:r>
              <a:rPr lang="en-GB" noProof="0" dirty="0" smtClean="0"/>
              <a:t>Pa</a:t>
            </a:r>
            <a:r>
              <a:rPr lang="en-GB" b="1" noProof="0" dirty="0" smtClean="0"/>
              <a:t>rts – rep set:</a:t>
            </a:r>
          </a:p>
          <a:p>
            <a:endParaRPr lang="en-GB" noProof="0" dirty="0" smtClean="0"/>
          </a:p>
          <a:p>
            <a:r>
              <a:rPr lang="en-GB" noProof="0" dirty="0" smtClean="0"/>
              <a:t>1: Box</a:t>
            </a:r>
            <a:r>
              <a:rPr lang="en-GB" baseline="0" noProof="0" dirty="0" smtClean="0"/>
              <a:t> spare parts</a:t>
            </a:r>
            <a:endParaRPr lang="en-GB" noProof="0" dirty="0" smtClean="0"/>
          </a:p>
          <a:p>
            <a:r>
              <a:rPr lang="en-GB" noProof="0" dirty="0" smtClean="0"/>
              <a:t>2:</a:t>
            </a:r>
            <a:r>
              <a:rPr lang="en-GB" baseline="0" noProof="0" dirty="0" smtClean="0"/>
              <a:t> Tools</a:t>
            </a:r>
          </a:p>
          <a:p>
            <a:r>
              <a:rPr lang="en-GB" baseline="0" noProof="0" dirty="0" smtClean="0"/>
              <a:t>3: Cleaning tool</a:t>
            </a:r>
          </a:p>
          <a:p>
            <a:r>
              <a:rPr lang="en-GB" baseline="0" noProof="0" dirty="0" smtClean="0"/>
              <a:t>4: Safety needle</a:t>
            </a:r>
          </a:p>
          <a:p>
            <a:r>
              <a:rPr lang="en-GB" baseline="0" noProof="0" dirty="0" smtClean="0"/>
              <a:t>5: Silicon tube</a:t>
            </a:r>
          </a:p>
          <a:p>
            <a:r>
              <a:rPr lang="en-GB" baseline="0" noProof="0" dirty="0" smtClean="0"/>
              <a:t>6: Flame spreader</a:t>
            </a:r>
          </a:p>
          <a:p>
            <a:r>
              <a:rPr lang="en-GB" baseline="0" noProof="0" dirty="0" smtClean="0"/>
              <a:t>7: Nozzle GK - gasoline, paraffin</a:t>
            </a:r>
          </a:p>
          <a:p>
            <a:r>
              <a:rPr lang="en-GB" baseline="0" noProof="0" dirty="0" smtClean="0"/>
              <a:t>8: Nozzle XD – Diesel</a:t>
            </a:r>
          </a:p>
          <a:p>
            <a:r>
              <a:rPr lang="en-GB" baseline="0" noProof="0" dirty="0" smtClean="0"/>
              <a:t>9: Nozzle XJ – J8, F34</a:t>
            </a:r>
          </a:p>
          <a:p>
            <a:r>
              <a:rPr lang="en-GB" baseline="0" noProof="0" dirty="0" smtClean="0"/>
              <a:t>10: Cleaning needle</a:t>
            </a:r>
          </a:p>
          <a:p>
            <a:r>
              <a:rPr lang="en-GB" baseline="0" noProof="0" dirty="0" smtClean="0"/>
              <a:t>11: Fuel pipe with filter</a:t>
            </a:r>
          </a:p>
          <a:p>
            <a:r>
              <a:rPr lang="en-GB" baseline="0" noProof="0" dirty="0" smtClean="0"/>
              <a:t>12: O-ring to bottle cork</a:t>
            </a:r>
          </a:p>
          <a:p>
            <a:r>
              <a:rPr lang="en-GB" baseline="0" noProof="0" dirty="0" smtClean="0"/>
              <a:t>13: O-ring pump coupling</a:t>
            </a:r>
          </a:p>
          <a:p>
            <a:r>
              <a:rPr lang="en-GB" baseline="0" noProof="0" dirty="0" smtClean="0"/>
              <a:t>14: O-ring Control valve</a:t>
            </a:r>
          </a:p>
          <a:p>
            <a:r>
              <a:rPr lang="en-GB" baseline="0" noProof="0" dirty="0" smtClean="0"/>
              <a:t>15: Pump cup leather</a:t>
            </a:r>
          </a:p>
          <a:p>
            <a:r>
              <a:rPr lang="en-GB" baseline="0" noProof="0" dirty="0" smtClean="0"/>
              <a:t>16: Pump cup rubber</a:t>
            </a:r>
          </a:p>
          <a:p>
            <a:r>
              <a:rPr lang="en-GB" baseline="0" noProof="0" dirty="0" smtClean="0"/>
              <a:t>17: Gasket pump (blue)</a:t>
            </a:r>
          </a:p>
          <a:p>
            <a:r>
              <a:rPr lang="en-GB" baseline="0" noProof="0" dirty="0" smtClean="0"/>
              <a:t>18: Gasket pump (red)</a:t>
            </a:r>
          </a:p>
          <a:p>
            <a:r>
              <a:rPr lang="en-GB" baseline="0" noProof="0" dirty="0" smtClean="0"/>
              <a:t>19: Pump coupling (fuel hose)</a:t>
            </a:r>
          </a:p>
          <a:p>
            <a:r>
              <a:rPr lang="en-GB" baseline="0" noProof="0" dirty="0" smtClean="0"/>
              <a:t>20: Return valve</a:t>
            </a:r>
          </a:p>
        </p:txBody>
      </p:sp>
      <p:sp>
        <p:nvSpPr>
          <p:cNvPr id="4" name="Plassholder for lysbildenummer 3"/>
          <p:cNvSpPr>
            <a:spLocks noGrp="1"/>
          </p:cNvSpPr>
          <p:nvPr>
            <p:ph type="sldNum" sz="quarter" idx="10"/>
          </p:nvPr>
        </p:nvSpPr>
        <p:spPr/>
        <p:txBody>
          <a:bodyPr/>
          <a:lstStyle/>
          <a:p>
            <a:pPr>
              <a:defRPr/>
            </a:pPr>
            <a:fld id="{56B74B50-57CA-1945-A4A9-F18B0F3A212E}" type="slidenum">
              <a:rPr lang="nb-NO" smtClean="0"/>
              <a:pPr>
                <a:defRPr/>
              </a:pPr>
              <a:t>17</a:t>
            </a:fld>
            <a:endParaRPr lang="nb-NO"/>
          </a:p>
        </p:txBody>
      </p:sp>
    </p:spTree>
    <p:extLst>
      <p:ext uri="{BB962C8B-B14F-4D97-AF65-F5344CB8AC3E}">
        <p14:creationId xmlns:p14="http://schemas.microsoft.com/office/powerpoint/2010/main" val="86503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GB" b="1" u="sng" noProof="0" dirty="0" smtClean="0"/>
              <a:t>Notes:</a:t>
            </a:r>
          </a:p>
          <a:p>
            <a:pPr eaLnBrk="1" hangingPunct="1"/>
            <a:endParaRPr lang="en-GB" u="none" noProof="0" dirty="0" smtClean="0"/>
          </a:p>
          <a:p>
            <a:pPr marL="174289" indent="-174289">
              <a:buFont typeface="Wingdings" panose="05000000000000000000" pitchFamily="2" charset="2"/>
              <a:buChar char="ü"/>
            </a:pPr>
            <a:r>
              <a:rPr lang="en-GB" noProof="0" dirty="0" smtClean="0"/>
              <a:t>Flame spreader, ¤ 30168521</a:t>
            </a:r>
          </a:p>
          <a:p>
            <a:pPr marL="174289" indent="-174289">
              <a:buFont typeface="Wingdings" panose="05000000000000000000" pitchFamily="2" charset="2"/>
              <a:buChar char="ü"/>
            </a:pPr>
            <a:r>
              <a:rPr lang="en-GB" noProof="0" dirty="0" smtClean="0"/>
              <a:t>GK Nozzle </a:t>
            </a:r>
            <a:r>
              <a:rPr lang="en-GB" baseline="0" noProof="0" dirty="0" smtClean="0"/>
              <a:t>gasoline</a:t>
            </a:r>
            <a:r>
              <a:rPr lang="en-GB" noProof="0" dirty="0" smtClean="0"/>
              <a:t>, ¤ 30168517</a:t>
            </a:r>
          </a:p>
          <a:p>
            <a:pPr marL="174289" indent="-174289">
              <a:buFont typeface="Wingdings" panose="05000000000000000000" pitchFamily="2" charset="2"/>
              <a:buChar char="ü"/>
            </a:pPr>
            <a:r>
              <a:rPr lang="en-GB" noProof="0" dirty="0" smtClean="0">
                <a:solidFill>
                  <a:srgbClr val="FF0000"/>
                </a:solidFill>
              </a:rPr>
              <a:t>XJ </a:t>
            </a:r>
            <a:r>
              <a:rPr lang="en-GB" noProof="0" dirty="0" smtClean="0">
                <a:solidFill>
                  <a:schemeClr val="tx1"/>
                </a:solidFill>
              </a:rPr>
              <a:t>Nozzle</a:t>
            </a:r>
            <a:r>
              <a:rPr lang="en-GB" noProof="0" dirty="0" smtClean="0"/>
              <a:t> purified</a:t>
            </a:r>
            <a:r>
              <a:rPr lang="en-GB" baseline="0" noProof="0" dirty="0" smtClean="0"/>
              <a:t> gasoline</a:t>
            </a:r>
            <a:r>
              <a:rPr lang="en-GB" noProof="0" dirty="0" smtClean="0"/>
              <a:t> ¤ 30168516</a:t>
            </a:r>
          </a:p>
          <a:p>
            <a:pPr marL="174289" indent="-174289">
              <a:buFont typeface="Wingdings" panose="05000000000000000000" pitchFamily="2" charset="2"/>
              <a:buChar char="ü"/>
            </a:pPr>
            <a:r>
              <a:rPr lang="en-GB" noProof="0" dirty="0" smtClean="0">
                <a:solidFill>
                  <a:srgbClr val="FF0000"/>
                </a:solidFill>
              </a:rPr>
              <a:t>XD Nozzle Diesel ¤ 301685</a:t>
            </a:r>
          </a:p>
          <a:p>
            <a:pPr marL="174289" indent="-174289">
              <a:buFont typeface="Wingdings" panose="05000000000000000000" pitchFamily="2" charset="2"/>
              <a:buChar char="ü"/>
            </a:pPr>
            <a:r>
              <a:rPr lang="en-GB" noProof="0" dirty="0" smtClean="0"/>
              <a:t>Cleaning</a:t>
            </a:r>
            <a:r>
              <a:rPr lang="en-GB" baseline="0" noProof="0" dirty="0" smtClean="0"/>
              <a:t> needle</a:t>
            </a:r>
            <a:r>
              <a:rPr lang="en-GB" noProof="0" dirty="0" smtClean="0"/>
              <a:t> ¤ 30168522</a:t>
            </a:r>
          </a:p>
          <a:p>
            <a:pPr marL="174289" indent="-174289">
              <a:buFont typeface="Wingdings" panose="05000000000000000000" pitchFamily="2" charset="2"/>
              <a:buChar char="ü"/>
            </a:pPr>
            <a:r>
              <a:rPr lang="en-GB" noProof="0" dirty="0" smtClean="0"/>
              <a:t>Fuel cable purification, ¤ 30168531</a:t>
            </a:r>
          </a:p>
          <a:p>
            <a:pPr marL="174289" indent="-174289">
              <a:buFont typeface="Wingdings" panose="05000000000000000000" pitchFamily="2" charset="2"/>
              <a:buChar char="ü"/>
            </a:pPr>
            <a:r>
              <a:rPr lang="en-GB" noProof="0" dirty="0" smtClean="0"/>
              <a:t>Preheating filter, ¤ 30168523</a:t>
            </a:r>
          </a:p>
        </p:txBody>
      </p:sp>
      <p:sp>
        <p:nvSpPr>
          <p:cNvPr id="4" name="Plassholder for lysbildenummer 3"/>
          <p:cNvSpPr>
            <a:spLocks noGrp="1"/>
          </p:cNvSpPr>
          <p:nvPr>
            <p:ph type="sldNum" sz="quarter" idx="10"/>
          </p:nvPr>
        </p:nvSpPr>
        <p:spPr/>
        <p:txBody>
          <a:bodyPr/>
          <a:lstStyle/>
          <a:p>
            <a:pPr>
              <a:defRPr/>
            </a:pPr>
            <a:fld id="{56B74B50-57CA-1945-A4A9-F18B0F3A212E}" type="slidenum">
              <a:rPr lang="nb-NO" smtClean="0"/>
              <a:pPr>
                <a:defRPr/>
              </a:pPr>
              <a:t>18</a:t>
            </a:fld>
            <a:endParaRPr lang="nb-NO"/>
          </a:p>
        </p:txBody>
      </p:sp>
    </p:spTree>
    <p:extLst>
      <p:ext uri="{BB962C8B-B14F-4D97-AF65-F5344CB8AC3E}">
        <p14:creationId xmlns:p14="http://schemas.microsoft.com/office/powerpoint/2010/main" val="31455872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GB" b="1" u="sng" noProof="0" dirty="0" smtClean="0"/>
              <a:t>Notes:</a:t>
            </a:r>
          </a:p>
          <a:p>
            <a:endParaRPr lang="en-GB" b="1" noProof="0" dirty="0" smtClean="0"/>
          </a:p>
          <a:p>
            <a:endParaRPr lang="en-GB" b="1" noProof="0" dirty="0" smtClean="0"/>
          </a:p>
        </p:txBody>
      </p:sp>
      <p:sp>
        <p:nvSpPr>
          <p:cNvPr id="4" name="Plassholder for lysbildenummer 3"/>
          <p:cNvSpPr>
            <a:spLocks noGrp="1"/>
          </p:cNvSpPr>
          <p:nvPr>
            <p:ph type="sldNum" sz="quarter" idx="10"/>
          </p:nvPr>
        </p:nvSpPr>
        <p:spPr/>
        <p:txBody>
          <a:bodyPr/>
          <a:lstStyle/>
          <a:p>
            <a:pPr>
              <a:defRPr/>
            </a:pPr>
            <a:fld id="{56B74B50-57CA-1945-A4A9-F18B0F3A212E}" type="slidenum">
              <a:rPr lang="nb-NO" smtClean="0"/>
              <a:pPr>
                <a:defRPr/>
              </a:pPr>
              <a:t>19</a:t>
            </a:fld>
            <a:endParaRPr lang="nb-NO"/>
          </a:p>
        </p:txBody>
      </p:sp>
    </p:spTree>
    <p:extLst>
      <p:ext uri="{BB962C8B-B14F-4D97-AF65-F5344CB8AC3E}">
        <p14:creationId xmlns:p14="http://schemas.microsoft.com/office/powerpoint/2010/main" val="710702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noProof="0" dirty="0" smtClean="0"/>
              <a:t>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noProof="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noProof="0" dirty="0" smtClean="0"/>
          </a:p>
        </p:txBody>
      </p:sp>
      <p:sp>
        <p:nvSpPr>
          <p:cNvPr id="4" name="Plassholder for lysbildenummer 3"/>
          <p:cNvSpPr>
            <a:spLocks noGrp="1"/>
          </p:cNvSpPr>
          <p:nvPr>
            <p:ph type="sldNum" sz="quarter" idx="10"/>
          </p:nvPr>
        </p:nvSpPr>
        <p:spPr/>
        <p:txBody>
          <a:bodyPr/>
          <a:lstStyle/>
          <a:p>
            <a:pPr>
              <a:defRPr/>
            </a:pPr>
            <a:fld id="{56B74B50-57CA-1945-A4A9-F18B0F3A212E}" type="slidenum">
              <a:rPr lang="nb-NO" smtClean="0"/>
              <a:pPr>
                <a:defRPr/>
              </a:pPr>
              <a:t>2</a:t>
            </a:fld>
            <a:endParaRPr lang="nb-NO"/>
          </a:p>
        </p:txBody>
      </p:sp>
    </p:spTree>
    <p:extLst>
      <p:ext uri="{BB962C8B-B14F-4D97-AF65-F5344CB8AC3E}">
        <p14:creationId xmlns:p14="http://schemas.microsoft.com/office/powerpoint/2010/main" val="28767425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p:spPr>
        <p:txBody>
          <a:bodyPr/>
          <a:lstStyle/>
          <a:p>
            <a:pPr marL="0" marR="0" lvl="0" indent="0" algn="l" defTabSz="914334" rtl="0" eaLnBrk="1" fontAlgn="base" latinLnBrk="0" hangingPunct="1">
              <a:lnSpc>
                <a:spcPct val="100000"/>
              </a:lnSpc>
              <a:spcBef>
                <a:spcPct val="30000"/>
              </a:spcBef>
              <a:spcAft>
                <a:spcPct val="0"/>
              </a:spcAft>
              <a:buClrTx/>
              <a:buSzTx/>
              <a:buFontTx/>
              <a:buNone/>
              <a:tabLst/>
              <a:defRPr/>
            </a:pPr>
            <a:r>
              <a:rPr lang="en-US" b="1" u="sng" noProof="0" dirty="0" smtClean="0"/>
              <a:t>Notes:</a:t>
            </a:r>
          </a:p>
          <a:p>
            <a:pPr defTabSz="914334">
              <a:defRPr/>
            </a:pPr>
            <a:endParaRPr lang="en-GB" noProof="0" dirty="0" smtClean="0"/>
          </a:p>
          <a:p>
            <a:pPr defTabSz="914334">
              <a:defRPr/>
            </a:pPr>
            <a:endParaRPr lang="en-GB" noProof="0" dirty="0" smtClean="0"/>
          </a:p>
        </p:txBody>
      </p:sp>
    </p:spTree>
    <p:extLst>
      <p:ext uri="{BB962C8B-B14F-4D97-AF65-F5344CB8AC3E}">
        <p14:creationId xmlns:p14="http://schemas.microsoft.com/office/powerpoint/2010/main" val="24630217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p:spPr>
        <p:txBody>
          <a:bodyPr/>
          <a:lstStyle/>
          <a:p>
            <a:pPr marL="0" marR="0" lvl="0" indent="0" algn="l" defTabSz="914334" rtl="0" eaLnBrk="1" fontAlgn="base" latinLnBrk="0" hangingPunct="1">
              <a:lnSpc>
                <a:spcPct val="100000"/>
              </a:lnSpc>
              <a:spcBef>
                <a:spcPct val="30000"/>
              </a:spcBef>
              <a:spcAft>
                <a:spcPct val="0"/>
              </a:spcAft>
              <a:buClrTx/>
              <a:buSzTx/>
              <a:buFontTx/>
              <a:buNone/>
              <a:tabLst/>
              <a:defRPr/>
            </a:pPr>
            <a:r>
              <a:rPr lang="en-US" b="1" u="sng" noProof="0" dirty="0" smtClean="0"/>
              <a:t>Notes:</a:t>
            </a:r>
          </a:p>
          <a:p>
            <a:pPr defTabSz="914334">
              <a:defRPr/>
            </a:pPr>
            <a:endParaRPr lang="en-GB" noProof="0" dirty="0" smtClean="0"/>
          </a:p>
          <a:p>
            <a:pPr defTabSz="914334">
              <a:defRPr/>
            </a:pPr>
            <a:endParaRPr lang="en-GB" noProof="0" dirty="0" smtClean="0"/>
          </a:p>
        </p:txBody>
      </p:sp>
    </p:spTree>
    <p:extLst>
      <p:ext uri="{BB962C8B-B14F-4D97-AF65-F5344CB8AC3E}">
        <p14:creationId xmlns:p14="http://schemas.microsoft.com/office/powerpoint/2010/main" val="18063485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GB" b="1" u="sng" noProof="0" dirty="0" smtClean="0"/>
              <a:t>Notes:</a:t>
            </a:r>
          </a:p>
          <a:p>
            <a:endParaRPr lang="en-GB" dirty="0"/>
          </a:p>
        </p:txBody>
      </p:sp>
      <p:sp>
        <p:nvSpPr>
          <p:cNvPr id="4" name="Plassholder for lysbildenummer 3"/>
          <p:cNvSpPr>
            <a:spLocks noGrp="1"/>
          </p:cNvSpPr>
          <p:nvPr>
            <p:ph type="sldNum" sz="quarter" idx="10"/>
          </p:nvPr>
        </p:nvSpPr>
        <p:spPr/>
        <p:txBody>
          <a:bodyPr/>
          <a:lstStyle/>
          <a:p>
            <a:pPr>
              <a:defRPr/>
            </a:pPr>
            <a:fld id="{56B74B50-57CA-1945-A4A9-F18B0F3A212E}" type="slidenum">
              <a:rPr lang="nb-NO" smtClean="0"/>
              <a:pPr>
                <a:defRPr/>
              </a:pPr>
              <a:t>22</a:t>
            </a:fld>
            <a:endParaRPr lang="nb-NO"/>
          </a:p>
        </p:txBody>
      </p:sp>
    </p:spTree>
    <p:extLst>
      <p:ext uri="{BB962C8B-B14F-4D97-AF65-F5344CB8AC3E}">
        <p14:creationId xmlns:p14="http://schemas.microsoft.com/office/powerpoint/2010/main" val="2455497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b="1" u="sng" noProof="0" dirty="0" smtClean="0"/>
              <a:t>Notes:</a:t>
            </a:r>
          </a:p>
          <a:p>
            <a:endParaRPr lang="en-GB" dirty="0"/>
          </a:p>
        </p:txBody>
      </p:sp>
      <p:sp>
        <p:nvSpPr>
          <p:cNvPr id="4" name="Plassholder for lysbildenummer 3"/>
          <p:cNvSpPr>
            <a:spLocks noGrp="1"/>
          </p:cNvSpPr>
          <p:nvPr>
            <p:ph type="sldNum" sz="quarter" idx="10"/>
          </p:nvPr>
        </p:nvSpPr>
        <p:spPr/>
        <p:txBody>
          <a:bodyPr/>
          <a:lstStyle/>
          <a:p>
            <a:pPr>
              <a:defRPr/>
            </a:pPr>
            <a:fld id="{56B74B50-57CA-1945-A4A9-F18B0F3A212E}" type="slidenum">
              <a:rPr lang="nb-NO" smtClean="0"/>
              <a:pPr>
                <a:defRPr/>
              </a:pPr>
              <a:t>3</a:t>
            </a:fld>
            <a:endParaRPr lang="nb-NO"/>
          </a:p>
        </p:txBody>
      </p:sp>
    </p:spTree>
    <p:extLst>
      <p:ext uri="{BB962C8B-B14F-4D97-AF65-F5344CB8AC3E}">
        <p14:creationId xmlns:p14="http://schemas.microsoft.com/office/powerpoint/2010/main" val="3671092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p:spPr>
        <p:txBody>
          <a:bodyPr/>
          <a:lstStyle/>
          <a:p>
            <a:pPr marL="0" marR="0" lvl="0" indent="0" algn="l" defTabSz="914334" rtl="0" eaLnBrk="1" fontAlgn="base" latinLnBrk="0" hangingPunct="1">
              <a:lnSpc>
                <a:spcPct val="100000"/>
              </a:lnSpc>
              <a:spcBef>
                <a:spcPct val="30000"/>
              </a:spcBef>
              <a:spcAft>
                <a:spcPct val="0"/>
              </a:spcAft>
              <a:buClrTx/>
              <a:buSzTx/>
              <a:buFontTx/>
              <a:buNone/>
              <a:tabLst/>
              <a:defRPr/>
            </a:pPr>
            <a:r>
              <a:rPr lang="en-US" b="1" u="sng" noProof="0" dirty="0" smtClean="0"/>
              <a:t>Notes:</a:t>
            </a:r>
          </a:p>
          <a:p>
            <a:pPr defTabSz="914334">
              <a:defRPr/>
            </a:pPr>
            <a:endParaRPr lang="en-GB" noProof="0" dirty="0" smtClean="0"/>
          </a:p>
          <a:p>
            <a:pPr defTabSz="914334">
              <a:defRPr/>
            </a:pPr>
            <a:endParaRPr lang="en-GB" noProof="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b="1" u="sng" noProof="0" dirty="0" smtClean="0"/>
              <a:t>Notes:</a:t>
            </a:r>
          </a:p>
          <a:p>
            <a:endParaRPr lang="nb-NO" b="1" dirty="0" smtClean="0"/>
          </a:p>
          <a:p>
            <a:endParaRPr lang="nb-NO" b="1" dirty="0"/>
          </a:p>
        </p:txBody>
      </p:sp>
      <p:sp>
        <p:nvSpPr>
          <p:cNvPr id="4" name="Plassholder for lysbildenummer 3"/>
          <p:cNvSpPr>
            <a:spLocks noGrp="1"/>
          </p:cNvSpPr>
          <p:nvPr>
            <p:ph type="sldNum" sz="quarter" idx="10"/>
          </p:nvPr>
        </p:nvSpPr>
        <p:spPr/>
        <p:txBody>
          <a:bodyPr/>
          <a:lstStyle/>
          <a:p>
            <a:pPr>
              <a:defRPr/>
            </a:pPr>
            <a:fld id="{56B74B50-57CA-1945-A4A9-F18B0F3A212E}" type="slidenum">
              <a:rPr lang="nb-NO" smtClean="0"/>
              <a:pPr>
                <a:defRPr/>
              </a:pPr>
              <a:t>5</a:t>
            </a:fld>
            <a:endParaRPr lang="nb-NO"/>
          </a:p>
        </p:txBody>
      </p:sp>
    </p:spTree>
    <p:extLst>
      <p:ext uri="{BB962C8B-B14F-4D97-AF65-F5344CB8AC3E}">
        <p14:creationId xmlns:p14="http://schemas.microsoft.com/office/powerpoint/2010/main" val="85255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b="1" u="sng" noProof="0" dirty="0" smtClean="0"/>
              <a:t>Notes:</a:t>
            </a:r>
          </a:p>
          <a:p>
            <a:endParaRPr lang="nb-NO" b="1" dirty="0" smtClean="0"/>
          </a:p>
          <a:p>
            <a:endParaRPr lang="nb-NO" b="1" dirty="0"/>
          </a:p>
        </p:txBody>
      </p:sp>
      <p:sp>
        <p:nvSpPr>
          <p:cNvPr id="4" name="Plassholder for lysbildenummer 3"/>
          <p:cNvSpPr>
            <a:spLocks noGrp="1"/>
          </p:cNvSpPr>
          <p:nvPr>
            <p:ph type="sldNum" sz="quarter" idx="10"/>
          </p:nvPr>
        </p:nvSpPr>
        <p:spPr/>
        <p:txBody>
          <a:bodyPr/>
          <a:lstStyle/>
          <a:p>
            <a:pPr>
              <a:defRPr/>
            </a:pPr>
            <a:fld id="{56B74B50-57CA-1945-A4A9-F18B0F3A212E}" type="slidenum">
              <a:rPr lang="nb-NO" smtClean="0"/>
              <a:pPr>
                <a:defRPr/>
              </a:pPr>
              <a:t>6</a:t>
            </a:fld>
            <a:endParaRPr lang="nb-NO"/>
          </a:p>
        </p:txBody>
      </p:sp>
    </p:spTree>
    <p:extLst>
      <p:ext uri="{BB962C8B-B14F-4D97-AF65-F5344CB8AC3E}">
        <p14:creationId xmlns:p14="http://schemas.microsoft.com/office/powerpoint/2010/main" val="2555251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Plassholder for notat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b="1" u="sng" noProof="0" dirty="0" smtClean="0"/>
                  <a:t>Notes:</a:t>
                </a:r>
              </a:p>
              <a:p>
                <a:pPr eaLnBrk="1" hangingPunct="1"/>
                <a:endParaRPr lang="nb-NO" baseline="0" dirty="0" smtClean="0">
                  <a:solidFill>
                    <a:srgbClr val="FF0000"/>
                  </a:solidFill>
                </a:endParaRPr>
              </a:p>
              <a:p>
                <a:r>
                  <a:rPr lang="en-GB" b="1" noProof="0" dirty="0" smtClean="0"/>
                  <a:t>Use of pumps:</a:t>
                </a:r>
              </a:p>
              <a:p>
                <a:pPr marL="171450" indent="-171450">
                  <a:buFont typeface="Wingdings" panose="05000000000000000000" pitchFamily="2" charset="2"/>
                  <a:buChar char="ü"/>
                </a:pPr>
                <a:r>
                  <a:rPr lang="en-GB" noProof="0" dirty="0" smtClean="0"/>
                  <a:t>red= -20</a:t>
                </a:r>
                <a14:m>
                  <m:oMath xmlns:m="http://schemas.openxmlformats.org/officeDocument/2006/math">
                    <m:r>
                      <a:rPr lang="en-GB" sz="1200" i="1" noProof="0" smtClean="0">
                        <a:latin typeface="Cambria Math"/>
                        <a:ea typeface="Cambria Math"/>
                      </a:rPr>
                      <m:t>°</m:t>
                    </m:r>
                  </m:oMath>
                </a14:m>
                <a:r>
                  <a:rPr lang="en-GB" sz="1200" noProof="0" dirty="0" smtClean="0"/>
                  <a:t>C</a:t>
                </a:r>
                <a:r>
                  <a:rPr lang="en-GB" sz="1200" baseline="0" noProof="0" dirty="0" smtClean="0"/>
                  <a:t> and warmer.</a:t>
                </a:r>
                <a:endParaRPr lang="en-GB" noProof="0" dirty="0" smtClean="0"/>
              </a:p>
              <a:p>
                <a:pPr marL="171450" indent="-171450">
                  <a:buFont typeface="Wingdings" panose="05000000000000000000" pitchFamily="2" charset="2"/>
                  <a:buChar char="ü"/>
                </a:pPr>
                <a:r>
                  <a:rPr lang="en-GB" noProof="0" dirty="0" smtClean="0"/>
                  <a:t>Blue= 0</a:t>
                </a:r>
                <a14:m>
                  <m:oMath xmlns:m="http://schemas.openxmlformats.org/officeDocument/2006/math">
                    <m:r>
                      <a:rPr lang="en-GB" sz="1200" i="1" noProof="0" smtClean="0">
                        <a:latin typeface="Cambria Math"/>
                        <a:ea typeface="Cambria Math"/>
                      </a:rPr>
                      <m:t>°</m:t>
                    </m:r>
                  </m:oMath>
                </a14:m>
                <a:r>
                  <a:rPr lang="en-GB" sz="1200" noProof="0" dirty="0" smtClean="0"/>
                  <a:t>C</a:t>
                </a:r>
                <a:r>
                  <a:rPr lang="en-GB" noProof="0" dirty="0" smtClean="0"/>
                  <a:t> and</a:t>
                </a:r>
                <a:r>
                  <a:rPr lang="en-GB" baseline="0" noProof="0" dirty="0" smtClean="0"/>
                  <a:t> colder.</a:t>
                </a:r>
                <a:endParaRPr lang="en-GB" noProof="0" dirty="0" smtClean="0"/>
              </a:p>
              <a:p>
                <a:r>
                  <a:rPr lang="en-GB" noProof="0" dirty="0" smtClean="0"/>
                  <a:t>This basically means we use the red pump almost the whole year.</a:t>
                </a:r>
              </a:p>
            </p:txBody>
          </p:sp>
        </mc:Choice>
        <mc:Fallback xmlns="">
          <p:sp>
            <p:nvSpPr>
              <p:cNvPr id="3" name="Plassholder for notat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b="1" u="sng" noProof="0" dirty="0" smtClean="0"/>
                  <a:t>Notes:</a:t>
                </a:r>
              </a:p>
              <a:p>
                <a:pPr eaLnBrk="1" hangingPunct="1"/>
                <a:endParaRPr lang="nb-NO" baseline="0" dirty="0" smtClean="0">
                  <a:solidFill>
                    <a:srgbClr val="FF0000"/>
                  </a:solidFill>
                </a:endParaRPr>
              </a:p>
              <a:p>
                <a:r>
                  <a:rPr lang="en-GB" b="1" noProof="0" dirty="0" smtClean="0"/>
                  <a:t>Use of pumps:</a:t>
                </a:r>
              </a:p>
              <a:p>
                <a:pPr marL="171450" indent="-171450">
                  <a:buFont typeface="Wingdings" panose="05000000000000000000" pitchFamily="2" charset="2"/>
                  <a:buChar char="ü"/>
                </a:pPr>
                <a:r>
                  <a:rPr lang="en-GB" noProof="0" dirty="0" smtClean="0"/>
                  <a:t>red= -20</a:t>
                </a:r>
                <a:r>
                  <a:rPr lang="en-GB" sz="1200" i="0" noProof="0" smtClean="0">
                    <a:latin typeface="Cambria Math"/>
                    <a:ea typeface="Cambria Math"/>
                  </a:rPr>
                  <a:t>°</a:t>
                </a:r>
                <a:r>
                  <a:rPr lang="en-GB" sz="1200" noProof="0" dirty="0" smtClean="0"/>
                  <a:t>C</a:t>
                </a:r>
                <a:r>
                  <a:rPr lang="en-GB" sz="1200" baseline="0" noProof="0" dirty="0" smtClean="0"/>
                  <a:t> and warmer.</a:t>
                </a:r>
                <a:endParaRPr lang="en-GB" noProof="0" dirty="0" smtClean="0"/>
              </a:p>
              <a:p>
                <a:pPr marL="171450" indent="-171450">
                  <a:buFont typeface="Wingdings" panose="05000000000000000000" pitchFamily="2" charset="2"/>
                  <a:buChar char="ü"/>
                </a:pPr>
                <a:r>
                  <a:rPr lang="en-GB" noProof="0" dirty="0" smtClean="0"/>
                  <a:t>Blue= 0</a:t>
                </a:r>
                <a:r>
                  <a:rPr lang="en-GB" sz="1200" i="0" noProof="0" smtClean="0">
                    <a:latin typeface="Cambria Math"/>
                    <a:ea typeface="Cambria Math"/>
                  </a:rPr>
                  <a:t>°</a:t>
                </a:r>
                <a:r>
                  <a:rPr lang="en-GB" sz="1200" noProof="0" dirty="0" smtClean="0"/>
                  <a:t>C</a:t>
                </a:r>
                <a:r>
                  <a:rPr lang="en-GB" noProof="0" dirty="0" smtClean="0"/>
                  <a:t> and</a:t>
                </a:r>
                <a:r>
                  <a:rPr lang="en-GB" baseline="0" noProof="0" dirty="0" smtClean="0"/>
                  <a:t> colder.</a:t>
                </a:r>
                <a:endParaRPr lang="en-GB" noProof="0" dirty="0" smtClean="0"/>
              </a:p>
              <a:p>
                <a:r>
                  <a:rPr lang="en-GB" noProof="0" dirty="0" smtClean="0"/>
                  <a:t>This basically means we use the red pump almost the whole year</a:t>
                </a:r>
                <a:r>
                  <a:rPr lang="en-GB" noProof="0" dirty="0" smtClean="0"/>
                  <a:t>.</a:t>
                </a:r>
                <a:endParaRPr lang="en-GB" noProof="0" dirty="0" smtClean="0"/>
              </a:p>
            </p:txBody>
          </p:sp>
        </mc:Fallback>
      </mc:AlternateContent>
      <p:sp>
        <p:nvSpPr>
          <p:cNvPr id="4" name="Plassholder for lysbildenummer 3"/>
          <p:cNvSpPr>
            <a:spLocks noGrp="1"/>
          </p:cNvSpPr>
          <p:nvPr>
            <p:ph type="sldNum" sz="quarter" idx="10"/>
          </p:nvPr>
        </p:nvSpPr>
        <p:spPr/>
        <p:txBody>
          <a:bodyPr/>
          <a:lstStyle/>
          <a:p>
            <a:pPr>
              <a:defRPr/>
            </a:pPr>
            <a:fld id="{56B74B50-57CA-1945-A4A9-F18B0F3A212E}" type="slidenum">
              <a:rPr lang="nb-NO" smtClean="0"/>
              <a:pPr>
                <a:defRPr/>
              </a:pPr>
              <a:t>7</a:t>
            </a:fld>
            <a:endParaRPr lang="nb-NO"/>
          </a:p>
        </p:txBody>
      </p:sp>
    </p:spTree>
    <p:extLst>
      <p:ext uri="{BB962C8B-B14F-4D97-AF65-F5344CB8AC3E}">
        <p14:creationId xmlns:p14="http://schemas.microsoft.com/office/powerpoint/2010/main" val="3549579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b="1" u="sng" noProof="0" dirty="0" smtClean="0"/>
              <a:t>Notes:</a:t>
            </a:r>
          </a:p>
          <a:p>
            <a:endParaRPr lang="nb-NO" b="1" dirty="0" smtClean="0"/>
          </a:p>
          <a:p>
            <a:endParaRPr lang="nb-NO" b="1" dirty="0" smtClean="0"/>
          </a:p>
        </p:txBody>
      </p:sp>
      <p:sp>
        <p:nvSpPr>
          <p:cNvPr id="4" name="Plassholder for lysbildenummer 3"/>
          <p:cNvSpPr>
            <a:spLocks noGrp="1"/>
          </p:cNvSpPr>
          <p:nvPr>
            <p:ph type="sldNum" sz="quarter" idx="10"/>
          </p:nvPr>
        </p:nvSpPr>
        <p:spPr/>
        <p:txBody>
          <a:bodyPr/>
          <a:lstStyle/>
          <a:p>
            <a:pPr>
              <a:defRPr/>
            </a:pPr>
            <a:fld id="{56B74B50-57CA-1945-A4A9-F18B0F3A212E}" type="slidenum">
              <a:rPr lang="nb-NO" smtClean="0"/>
              <a:pPr>
                <a:defRPr/>
              </a:pPr>
              <a:t>8</a:t>
            </a:fld>
            <a:endParaRPr lang="nb-NO"/>
          </a:p>
        </p:txBody>
      </p:sp>
    </p:spTree>
    <p:extLst>
      <p:ext uri="{BB962C8B-B14F-4D97-AF65-F5344CB8AC3E}">
        <p14:creationId xmlns:p14="http://schemas.microsoft.com/office/powerpoint/2010/main" val="2970241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b="1" u="sng" noProof="0" dirty="0" smtClean="0"/>
              <a:t>Notes:</a:t>
            </a:r>
          </a:p>
          <a:p>
            <a:endParaRPr lang="nb-NO" b="1" dirty="0" smtClean="0"/>
          </a:p>
          <a:p>
            <a:endParaRPr lang="nb-NO" b="1" dirty="0"/>
          </a:p>
        </p:txBody>
      </p:sp>
      <p:sp>
        <p:nvSpPr>
          <p:cNvPr id="4" name="Plassholder for lysbildenummer 3"/>
          <p:cNvSpPr>
            <a:spLocks noGrp="1"/>
          </p:cNvSpPr>
          <p:nvPr>
            <p:ph type="sldNum" sz="quarter" idx="10"/>
          </p:nvPr>
        </p:nvSpPr>
        <p:spPr/>
        <p:txBody>
          <a:bodyPr/>
          <a:lstStyle/>
          <a:p>
            <a:pPr>
              <a:defRPr/>
            </a:pPr>
            <a:fld id="{56B74B50-57CA-1945-A4A9-F18B0F3A212E}" type="slidenum">
              <a:rPr lang="nb-NO" smtClean="0"/>
              <a:pPr>
                <a:defRPr/>
              </a:pPr>
              <a:t>9</a:t>
            </a:fld>
            <a:endParaRPr lang="nb-NO"/>
          </a:p>
        </p:txBody>
      </p:sp>
    </p:spTree>
    <p:extLst>
      <p:ext uri="{BB962C8B-B14F-4D97-AF65-F5344CB8AC3E}">
        <p14:creationId xmlns:p14="http://schemas.microsoft.com/office/powerpoint/2010/main" val="32934651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cxnSp>
        <p:nvCxnSpPr>
          <p:cNvPr id="6" name="Rett linje 5"/>
          <p:cNvCxnSpPr/>
          <p:nvPr/>
        </p:nvCxnSpPr>
        <p:spPr>
          <a:xfrm>
            <a:off x="1995489" y="3977217"/>
            <a:ext cx="598487" cy="0"/>
          </a:xfrm>
          <a:prstGeom prst="line">
            <a:avLst/>
          </a:prstGeom>
          <a:ln w="6350">
            <a:solidFill>
              <a:srgbClr val="D7D7D7"/>
            </a:solidFill>
          </a:ln>
          <a:effectLst/>
        </p:spPr>
        <p:style>
          <a:lnRef idx="2">
            <a:schemeClr val="accent1"/>
          </a:lnRef>
          <a:fillRef idx="0">
            <a:schemeClr val="accent1"/>
          </a:fillRef>
          <a:effectRef idx="1">
            <a:schemeClr val="accent1"/>
          </a:effectRef>
          <a:fontRef idx="minor">
            <a:schemeClr val="tx1"/>
          </a:fontRef>
        </p:style>
      </p:cxnSp>
      <p:cxnSp>
        <p:nvCxnSpPr>
          <p:cNvPr id="7" name="Rett linje 6"/>
          <p:cNvCxnSpPr/>
          <p:nvPr/>
        </p:nvCxnSpPr>
        <p:spPr>
          <a:xfrm>
            <a:off x="4505325" y="0"/>
            <a:ext cx="0" cy="6858000"/>
          </a:xfrm>
          <a:prstGeom prst="line">
            <a:avLst/>
          </a:prstGeom>
          <a:ln w="6350">
            <a:solidFill>
              <a:schemeClr val="bg1">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70" name="Tittel 1"/>
          <p:cNvSpPr>
            <a:spLocks noGrp="1"/>
          </p:cNvSpPr>
          <p:nvPr>
            <p:ph type="ctrTitle"/>
          </p:nvPr>
        </p:nvSpPr>
        <p:spPr>
          <a:xfrm>
            <a:off x="382591" y="2774445"/>
            <a:ext cx="3777443" cy="1064011"/>
          </a:xfrm>
          <a:prstGeom prst="rect">
            <a:avLst/>
          </a:prstGeom>
        </p:spPr>
        <p:txBody>
          <a:bodyPr anchor="b">
            <a:noAutofit/>
          </a:bodyPr>
          <a:lstStyle>
            <a:lvl1pPr algn="ctr">
              <a:defRPr sz="2200" spc="0" baseline="0">
                <a:solidFill>
                  <a:srgbClr val="191919"/>
                </a:solidFill>
                <a:latin typeface="Cambria"/>
                <a:cs typeface="Cambria"/>
              </a:defRPr>
            </a:lvl1pPr>
          </a:lstStyle>
          <a:p>
            <a:r>
              <a:rPr lang="nb-NO"/>
              <a:t>Klikk for å redigere tittelstil</a:t>
            </a:r>
            <a:endParaRPr lang="nb-NO" dirty="0"/>
          </a:p>
        </p:txBody>
      </p:sp>
      <p:sp>
        <p:nvSpPr>
          <p:cNvPr id="71" name="Undertittel 2"/>
          <p:cNvSpPr>
            <a:spLocks noGrp="1"/>
          </p:cNvSpPr>
          <p:nvPr>
            <p:ph type="subTitle" idx="1"/>
          </p:nvPr>
        </p:nvSpPr>
        <p:spPr>
          <a:xfrm>
            <a:off x="382590" y="4070741"/>
            <a:ext cx="3777445" cy="924707"/>
          </a:xfrm>
          <a:prstGeom prst="rect">
            <a:avLst/>
          </a:prstGeom>
        </p:spPr>
        <p:txBody>
          <a:bodyPr anchor="t">
            <a:normAutofit/>
          </a:bodyPr>
          <a:lstStyle>
            <a:lvl1pPr marL="0" indent="0" algn="ctr">
              <a:buNone/>
              <a:defRPr sz="1600" b="0" i="1">
                <a:solidFill>
                  <a:schemeClr val="bg1">
                    <a:lumMod val="50000"/>
                  </a:schemeClr>
                </a:solidFill>
                <a:latin typeface="Cambria"/>
                <a:cs typeface="Cambr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sp>
        <p:nvSpPr>
          <p:cNvPr id="9" name="Plassholder for dato 3"/>
          <p:cNvSpPr>
            <a:spLocks noGrp="1"/>
          </p:cNvSpPr>
          <p:nvPr>
            <p:ph type="dt" sz="half" idx="15"/>
          </p:nvPr>
        </p:nvSpPr>
        <p:spPr>
          <a:xfrm>
            <a:off x="381001" y="5526618"/>
            <a:ext cx="3787775" cy="311149"/>
          </a:xfrm>
          <a:prstGeom prst="rect">
            <a:avLst/>
          </a:prstGeom>
        </p:spPr>
        <p:txBody>
          <a:bodyPr/>
          <a:lstStyle>
            <a:lvl1pPr algn="ctr" fontAlgn="auto">
              <a:spcBef>
                <a:spcPts val="0"/>
              </a:spcBef>
              <a:spcAft>
                <a:spcPts val="0"/>
              </a:spcAft>
              <a:defRPr sz="800" smtClean="0">
                <a:solidFill>
                  <a:schemeClr val="bg1">
                    <a:lumMod val="65000"/>
                  </a:schemeClr>
                </a:solidFill>
                <a:latin typeface="Cambria"/>
                <a:ea typeface="+mn-ea"/>
                <a:cs typeface="Cambria"/>
              </a:defRPr>
            </a:lvl1pPr>
          </a:lstStyle>
          <a:p>
            <a:pPr>
              <a:defRPr/>
            </a:pPr>
            <a:fld id="{E0B27D4B-E656-9743-B7A2-43732C218AD4}" type="datetime3">
              <a:rPr lang="en-US" smtClean="0"/>
              <a:t>4 June 2021</a:t>
            </a:fld>
            <a:endParaRPr lang="nb-NO" dirty="0"/>
          </a:p>
        </p:txBody>
      </p:sp>
      <p:sp>
        <p:nvSpPr>
          <p:cNvPr id="10" name="Plassholder for bunntekst 4"/>
          <p:cNvSpPr>
            <a:spLocks noGrp="1"/>
          </p:cNvSpPr>
          <p:nvPr>
            <p:ph type="ftr" sz="quarter" idx="16"/>
          </p:nvPr>
        </p:nvSpPr>
        <p:spPr>
          <a:xfrm>
            <a:off x="381001" y="5298018"/>
            <a:ext cx="3787775" cy="309033"/>
          </a:xfrm>
          <a:prstGeom prst="rect">
            <a:avLst/>
          </a:prstGeom>
        </p:spPr>
        <p:txBody>
          <a:bodyPr/>
          <a:lstStyle>
            <a:lvl1pPr algn="ctr" fontAlgn="auto">
              <a:spcBef>
                <a:spcPts val="0"/>
              </a:spcBef>
              <a:spcAft>
                <a:spcPts val="0"/>
              </a:spcAft>
              <a:defRPr sz="800" dirty="0" smtClean="0">
                <a:solidFill>
                  <a:srgbClr val="A6A6A6"/>
                </a:solidFill>
                <a:latin typeface="Cambria"/>
                <a:ea typeface="+mn-ea"/>
                <a:cs typeface="Cambria"/>
              </a:defRPr>
            </a:lvl1pPr>
          </a:lstStyle>
          <a:p>
            <a:pPr>
              <a:defRPr/>
            </a:pPr>
            <a:endParaRPr lang="nb-NO"/>
          </a:p>
        </p:txBody>
      </p:sp>
      <p:sp>
        <p:nvSpPr>
          <p:cNvPr id="15" name="Plassholder for bilde 3"/>
          <p:cNvSpPr>
            <a:spLocks noGrp="1"/>
          </p:cNvSpPr>
          <p:nvPr>
            <p:ph type="pic" sz="quarter" idx="17"/>
          </p:nvPr>
        </p:nvSpPr>
        <p:spPr>
          <a:xfrm>
            <a:off x="4624412" y="115452"/>
            <a:ext cx="4398284" cy="6626920"/>
          </a:xfrm>
          <a:prstGeom prst="rect">
            <a:avLst/>
          </a:prstGeom>
        </p:spPr>
        <p:txBody>
          <a:bodyPr vert="horz"/>
          <a:lstStyle>
            <a:lvl1pPr marL="0" indent="0" algn="ctr">
              <a:buFontTx/>
              <a:buNone/>
              <a:defRPr>
                <a:solidFill>
                  <a:schemeClr val="tx1">
                    <a:lumMod val="50000"/>
                    <a:lumOff val="50000"/>
                  </a:schemeClr>
                </a:solidFill>
              </a:defRPr>
            </a:lvl1pPr>
          </a:lstStyle>
          <a:p>
            <a:pPr lvl="0"/>
            <a:r>
              <a:rPr lang="nb-NO" noProof="0"/>
              <a:t>Klikk ikonet for å legge til et bilde</a:t>
            </a:r>
            <a:endParaRPr lang="nb-NO" noProof="0" dirty="0"/>
          </a:p>
        </p:txBody>
      </p:sp>
      <p:pic>
        <p:nvPicPr>
          <p:cNvPr id="12" name="Bilde 5" descr="Forsvaret_logo_midtstilt_cmyk_sort.eps"/>
          <p:cNvPicPr>
            <a:picLocks noChangeAspect="1"/>
          </p:cNvPicPr>
          <p:nvPr userDrawn="1"/>
        </p:nvPicPr>
        <p:blipFill>
          <a:blip r:embed="rId2">
            <a:extLst>
              <a:ext uri="{28A0092B-C50C-407E-A947-70E740481C1C}">
                <a14:useLocalDpi xmlns:a14="http://schemas.microsoft.com/office/drawing/2010/main" val="0"/>
              </a:ext>
            </a:extLst>
          </a:blip>
          <a:srcRect l="17599" r="22554" b="23276"/>
          <a:stretch>
            <a:fillRect/>
          </a:stretch>
        </p:blipFill>
        <p:spPr bwMode="auto">
          <a:xfrm>
            <a:off x="1985963" y="349250"/>
            <a:ext cx="611187"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Bilde 12" descr="Forsvaret_navn_sort.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99598" y="6395216"/>
            <a:ext cx="591353" cy="76559"/>
          </a:xfrm>
          <a:prstGeom prst="rect">
            <a:avLst/>
          </a:prstGeom>
        </p:spPr>
      </p:pic>
    </p:spTree>
    <p:extLst>
      <p:ext uri="{BB962C8B-B14F-4D97-AF65-F5344CB8AC3E}">
        <p14:creationId xmlns:p14="http://schemas.microsoft.com/office/powerpoint/2010/main" val="1951303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cxnSp>
        <p:nvCxnSpPr>
          <p:cNvPr id="4" name="Rett linje 3"/>
          <p:cNvCxnSpPr/>
          <p:nvPr/>
        </p:nvCxnSpPr>
        <p:spPr>
          <a:xfrm>
            <a:off x="4271964" y="1637608"/>
            <a:ext cx="600075" cy="0"/>
          </a:xfrm>
          <a:prstGeom prst="line">
            <a:avLst/>
          </a:prstGeom>
          <a:ln w="6350">
            <a:solidFill>
              <a:srgbClr val="D7D7D7"/>
            </a:solidFill>
          </a:ln>
          <a:effectLst/>
        </p:spPr>
        <p:style>
          <a:lnRef idx="2">
            <a:schemeClr val="accent1"/>
          </a:lnRef>
          <a:fillRef idx="0">
            <a:schemeClr val="accent1"/>
          </a:fillRef>
          <a:effectRef idx="1">
            <a:schemeClr val="accent1"/>
          </a:effectRef>
          <a:fontRef idx="minor">
            <a:schemeClr val="tx1"/>
          </a:fontRef>
        </p:style>
      </p:cxnSp>
      <p:sp>
        <p:nvSpPr>
          <p:cNvPr id="12" name="Tittel 6"/>
          <p:cNvSpPr>
            <a:spLocks noGrp="1"/>
          </p:cNvSpPr>
          <p:nvPr>
            <p:ph type="title"/>
          </p:nvPr>
        </p:nvSpPr>
        <p:spPr>
          <a:xfrm>
            <a:off x="1135062" y="889002"/>
            <a:ext cx="6865938" cy="627941"/>
          </a:xfrm>
          <a:prstGeom prst="rect">
            <a:avLst/>
          </a:prstGeom>
        </p:spPr>
        <p:txBody>
          <a:bodyPr vert="horz" anchor="b"/>
          <a:lstStyle>
            <a:lvl1pPr algn="ctr">
              <a:defRPr sz="2000" i="1" spc="0" baseline="0">
                <a:solidFill>
                  <a:schemeClr val="tx1"/>
                </a:solidFill>
                <a:latin typeface="Cambria"/>
                <a:cs typeface="Cambria"/>
              </a:defRPr>
            </a:lvl1pPr>
          </a:lstStyle>
          <a:p>
            <a:r>
              <a:rPr lang="nb-NO"/>
              <a:t>Klikk for å redigere tittelstil</a:t>
            </a:r>
            <a:endParaRPr lang="nb-NO" dirty="0"/>
          </a:p>
        </p:txBody>
      </p:sp>
      <p:sp>
        <p:nvSpPr>
          <p:cNvPr id="7" name="Plassholder for dato 7"/>
          <p:cNvSpPr>
            <a:spLocks noGrp="1"/>
          </p:cNvSpPr>
          <p:nvPr>
            <p:ph type="dt" sz="half" idx="12"/>
          </p:nvPr>
        </p:nvSpPr>
        <p:spPr>
          <a:xfrm>
            <a:off x="379413" y="6405033"/>
            <a:ext cx="2133600" cy="366184"/>
          </a:xfrm>
          <a:prstGeom prst="rect">
            <a:avLst/>
          </a:prstGeom>
        </p:spPr>
        <p:txBody>
          <a:bodyPr vert="horz" lIns="91440" tIns="45720" rIns="91440" bIns="45720" rtlCol="0" anchor="ctr"/>
          <a:lstStyle>
            <a:lvl1pPr algn="l" fontAlgn="auto">
              <a:spcBef>
                <a:spcPts val="0"/>
              </a:spcBef>
              <a:spcAft>
                <a:spcPts val="0"/>
              </a:spcAft>
              <a:defRPr sz="800" smtClean="0">
                <a:solidFill>
                  <a:srgbClr val="B2B2B2"/>
                </a:solidFill>
                <a:latin typeface="+mn-lt"/>
                <a:ea typeface="+mn-ea"/>
                <a:cs typeface="+mn-cs"/>
              </a:defRPr>
            </a:lvl1pPr>
          </a:lstStyle>
          <a:p>
            <a:pPr>
              <a:defRPr/>
            </a:pPr>
            <a:fld id="{3A68788A-D3C8-5B45-B1B2-8EC93B67E0EB}" type="datetime3">
              <a:rPr lang="en-US" smtClean="0"/>
              <a:t>4 June 2021</a:t>
            </a:fld>
            <a:endParaRPr lang="nb-NO" dirty="0"/>
          </a:p>
        </p:txBody>
      </p:sp>
      <p:sp>
        <p:nvSpPr>
          <p:cNvPr id="3" name="Plassholder for innhold 2"/>
          <p:cNvSpPr>
            <a:spLocks noGrp="1"/>
          </p:cNvSpPr>
          <p:nvPr>
            <p:ph sz="quarter" idx="13"/>
          </p:nvPr>
        </p:nvSpPr>
        <p:spPr>
          <a:xfrm>
            <a:off x="1138465" y="1898952"/>
            <a:ext cx="3388178" cy="501651"/>
          </a:xfrm>
          <a:prstGeom prst="rect">
            <a:avLst/>
          </a:prstGeom>
        </p:spPr>
        <p:txBody>
          <a:bodyPr vert="horz"/>
          <a:lstStyle>
            <a:lvl1pPr marL="0" indent="0">
              <a:buFontTx/>
              <a:buNone/>
              <a:defRPr i="1"/>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a:t>Klikk for å redigere tekststiler i malen</a:t>
            </a:r>
          </a:p>
        </p:txBody>
      </p:sp>
      <p:sp>
        <p:nvSpPr>
          <p:cNvPr id="10" name="Plassholder for innhold 2"/>
          <p:cNvSpPr>
            <a:spLocks noGrp="1"/>
          </p:cNvSpPr>
          <p:nvPr>
            <p:ph sz="quarter" idx="14"/>
          </p:nvPr>
        </p:nvSpPr>
        <p:spPr>
          <a:xfrm>
            <a:off x="4612822" y="1898952"/>
            <a:ext cx="3388178" cy="501651"/>
          </a:xfrm>
          <a:prstGeom prst="rect">
            <a:avLst/>
          </a:prstGeom>
        </p:spPr>
        <p:txBody>
          <a:bodyPr vert="horz"/>
          <a:lstStyle>
            <a:lvl1pPr marL="0" indent="0">
              <a:buFontTx/>
              <a:buNone/>
              <a:defRPr i="1"/>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a:t>Klikk for å redigere tekststiler i malen</a:t>
            </a:r>
          </a:p>
        </p:txBody>
      </p:sp>
      <p:sp>
        <p:nvSpPr>
          <p:cNvPr id="13" name="Plassholder for innhold 5"/>
          <p:cNvSpPr>
            <a:spLocks noGrp="1"/>
          </p:cNvSpPr>
          <p:nvPr>
            <p:ph sz="quarter" idx="15"/>
          </p:nvPr>
        </p:nvSpPr>
        <p:spPr>
          <a:xfrm>
            <a:off x="4612822" y="2406953"/>
            <a:ext cx="3388179" cy="3844271"/>
          </a:xfrm>
          <a:prstGeom prst="rect">
            <a:avLst/>
          </a:prstGeom>
          <a:noFill/>
        </p:spPr>
        <p:txBody>
          <a:bodyPr vert="horz" numCol="1" spcCol="1440000" anchor="t">
            <a:normAutofit/>
          </a:bodyPr>
          <a:lstStyle>
            <a:lvl1pPr marL="198000" indent="-162000">
              <a:lnSpc>
                <a:spcPct val="100000"/>
              </a:lnSpc>
              <a:buSzPct val="75000"/>
              <a:buFont typeface="Wingdings" charset="2"/>
              <a:buChar char="§"/>
              <a:defRPr sz="1600">
                <a:solidFill>
                  <a:srgbClr val="191919"/>
                </a:solidFill>
                <a:latin typeface="Cambria"/>
                <a:cs typeface="Cambria"/>
              </a:defRPr>
            </a:lvl1pPr>
            <a:lvl2pPr marL="561600" indent="-234000">
              <a:defRPr sz="1600">
                <a:solidFill>
                  <a:srgbClr val="191919"/>
                </a:solidFill>
                <a:latin typeface="Cambria"/>
                <a:cs typeface="Cambria"/>
              </a:defRPr>
            </a:lvl2pPr>
            <a:lvl3pPr marL="928800" indent="-198000">
              <a:buSzPct val="75000"/>
              <a:buFont typeface="Wingdings" charset="2"/>
              <a:buChar char="§"/>
              <a:defRPr sz="1600">
                <a:solidFill>
                  <a:srgbClr val="191919"/>
                </a:solidFill>
                <a:latin typeface="Cambria"/>
                <a:cs typeface="Cambria"/>
              </a:defRPr>
            </a:lvl3pPr>
            <a:lvl4pPr marL="1494000">
              <a:defRPr sz="1600">
                <a:solidFill>
                  <a:srgbClr val="191919"/>
                </a:solidFill>
                <a:latin typeface="Cambria"/>
                <a:cs typeface="Cambria"/>
              </a:defRPr>
            </a:lvl4pPr>
            <a:lvl5pPr marL="2023200" indent="-198000">
              <a:buSzPct val="75000"/>
              <a:buFont typeface="Wingdings" charset="2"/>
              <a:buChar char="§"/>
              <a:defRPr sz="1600">
                <a:solidFill>
                  <a:srgbClr val="191919"/>
                </a:solidFill>
                <a:latin typeface="Cambria"/>
                <a:cs typeface="Cambria"/>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5" name="Plassholder for innhold 5"/>
          <p:cNvSpPr>
            <a:spLocks noGrp="1"/>
          </p:cNvSpPr>
          <p:nvPr>
            <p:ph sz="quarter" idx="16"/>
          </p:nvPr>
        </p:nvSpPr>
        <p:spPr>
          <a:xfrm>
            <a:off x="1138465" y="2406953"/>
            <a:ext cx="3388179" cy="3844271"/>
          </a:xfrm>
          <a:prstGeom prst="rect">
            <a:avLst/>
          </a:prstGeom>
          <a:noFill/>
        </p:spPr>
        <p:txBody>
          <a:bodyPr vert="horz" numCol="1" spcCol="1440000" anchor="t">
            <a:normAutofit/>
          </a:bodyPr>
          <a:lstStyle>
            <a:lvl1pPr marL="198000" indent="-162000">
              <a:lnSpc>
                <a:spcPct val="100000"/>
              </a:lnSpc>
              <a:buSzPct val="75000"/>
              <a:buFont typeface="Wingdings" charset="2"/>
              <a:buChar char="§"/>
              <a:defRPr sz="1600">
                <a:solidFill>
                  <a:srgbClr val="191919"/>
                </a:solidFill>
                <a:latin typeface="Cambria"/>
                <a:cs typeface="Cambria"/>
              </a:defRPr>
            </a:lvl1pPr>
            <a:lvl2pPr marL="561600" indent="-234000">
              <a:defRPr sz="1600">
                <a:solidFill>
                  <a:srgbClr val="191919"/>
                </a:solidFill>
                <a:latin typeface="Cambria"/>
                <a:cs typeface="Cambria"/>
              </a:defRPr>
            </a:lvl2pPr>
            <a:lvl3pPr marL="928800" indent="-198000">
              <a:buSzPct val="75000"/>
              <a:buFont typeface="Wingdings" charset="2"/>
              <a:buChar char="§"/>
              <a:defRPr sz="1600">
                <a:solidFill>
                  <a:srgbClr val="191919"/>
                </a:solidFill>
                <a:latin typeface="Cambria"/>
                <a:cs typeface="Cambria"/>
              </a:defRPr>
            </a:lvl3pPr>
            <a:lvl4pPr marL="1494000">
              <a:defRPr sz="1600">
                <a:solidFill>
                  <a:srgbClr val="191919"/>
                </a:solidFill>
                <a:latin typeface="Cambria"/>
                <a:cs typeface="Cambria"/>
              </a:defRPr>
            </a:lvl4pPr>
            <a:lvl5pPr marL="2023200" indent="-198000">
              <a:buSzPct val="75000"/>
              <a:buFont typeface="Wingdings" charset="2"/>
              <a:buChar char="§"/>
              <a:defRPr sz="1600">
                <a:solidFill>
                  <a:srgbClr val="191919"/>
                </a:solidFill>
                <a:latin typeface="Cambria"/>
                <a:cs typeface="Cambria"/>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1" name="Plassholder for bunntekst 3"/>
          <p:cNvSpPr>
            <a:spLocks noGrp="1"/>
          </p:cNvSpPr>
          <p:nvPr>
            <p:ph type="ftr" sz="quarter" idx="17"/>
          </p:nvPr>
        </p:nvSpPr>
        <p:spPr>
          <a:xfrm>
            <a:off x="625475" y="407358"/>
            <a:ext cx="1760538" cy="317500"/>
          </a:xfrm>
          <a:prstGeom prst="rect">
            <a:avLst/>
          </a:prstGeom>
        </p:spPr>
        <p:txBody>
          <a:bodyPr vert="horz" lIns="91440" tIns="45720" rIns="91440" bIns="45720" rtlCol="0" anchor="t"/>
          <a:lstStyle>
            <a:lvl1pPr algn="l" fontAlgn="auto">
              <a:spcBef>
                <a:spcPts val="0"/>
              </a:spcBef>
              <a:spcAft>
                <a:spcPts val="0"/>
              </a:spcAft>
              <a:defRPr sz="700" dirty="0" smtClean="0">
                <a:solidFill>
                  <a:schemeClr val="tx1"/>
                </a:solidFill>
                <a:latin typeface="FORSVARET-Medium"/>
                <a:ea typeface="+mn-ea"/>
                <a:cs typeface="FORSVARET-Medium"/>
              </a:defRPr>
            </a:lvl1pPr>
          </a:lstStyle>
          <a:p>
            <a:pPr>
              <a:defRPr/>
            </a:pPr>
            <a:endParaRPr lang="nb-NO"/>
          </a:p>
        </p:txBody>
      </p:sp>
      <p:pic>
        <p:nvPicPr>
          <p:cNvPr id="14" name="Bilde 4" descr="Forsvaret_logo_RGB_sort3.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 y="228600"/>
            <a:ext cx="96996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5749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hold uten bilde - en kolonne">
    <p:spTree>
      <p:nvGrpSpPr>
        <p:cNvPr id="1" name=""/>
        <p:cNvGrpSpPr/>
        <p:nvPr/>
      </p:nvGrpSpPr>
      <p:grpSpPr>
        <a:xfrm>
          <a:off x="0" y="0"/>
          <a:ext cx="0" cy="0"/>
          <a:chOff x="0" y="0"/>
          <a:chExt cx="0" cy="0"/>
        </a:xfrm>
      </p:grpSpPr>
      <p:cxnSp>
        <p:nvCxnSpPr>
          <p:cNvPr id="4" name="Rett linje 3"/>
          <p:cNvCxnSpPr/>
          <p:nvPr/>
        </p:nvCxnSpPr>
        <p:spPr>
          <a:xfrm>
            <a:off x="4271964" y="1630912"/>
            <a:ext cx="600075" cy="0"/>
          </a:xfrm>
          <a:prstGeom prst="line">
            <a:avLst/>
          </a:prstGeom>
          <a:ln w="6350">
            <a:solidFill>
              <a:srgbClr val="D7D7D7"/>
            </a:solidFill>
          </a:ln>
          <a:effectLst/>
        </p:spPr>
        <p:style>
          <a:lnRef idx="2">
            <a:schemeClr val="accent1"/>
          </a:lnRef>
          <a:fillRef idx="0">
            <a:schemeClr val="accent1"/>
          </a:fillRef>
          <a:effectRef idx="1">
            <a:schemeClr val="accent1"/>
          </a:effectRef>
          <a:fontRef idx="minor">
            <a:schemeClr val="tx1"/>
          </a:fontRef>
        </p:style>
      </p:cxnSp>
      <p:sp>
        <p:nvSpPr>
          <p:cNvPr id="11" name="Plassholder for innhold 5"/>
          <p:cNvSpPr>
            <a:spLocks noGrp="1"/>
          </p:cNvSpPr>
          <p:nvPr>
            <p:ph sz="quarter" idx="10"/>
          </p:nvPr>
        </p:nvSpPr>
        <p:spPr>
          <a:xfrm>
            <a:off x="1910292" y="1701395"/>
            <a:ext cx="5312834" cy="4556883"/>
          </a:xfrm>
          <a:prstGeom prst="rect">
            <a:avLst/>
          </a:prstGeom>
          <a:noFill/>
        </p:spPr>
        <p:txBody>
          <a:bodyPr vert="horz" numCol="1" spcCol="1440000" anchor="t">
            <a:normAutofit/>
          </a:bodyPr>
          <a:lstStyle>
            <a:lvl1pPr marL="198000" indent="-162000">
              <a:lnSpc>
                <a:spcPct val="100000"/>
              </a:lnSpc>
              <a:buSzPct val="75000"/>
              <a:buFont typeface="Wingdings" charset="2"/>
              <a:buChar char="§"/>
              <a:defRPr sz="1600">
                <a:solidFill>
                  <a:srgbClr val="191919"/>
                </a:solidFill>
                <a:latin typeface="Cambria"/>
                <a:cs typeface="Cambria"/>
              </a:defRPr>
            </a:lvl1pPr>
            <a:lvl2pPr marL="561600" indent="-234000">
              <a:defRPr sz="1600">
                <a:solidFill>
                  <a:srgbClr val="191919"/>
                </a:solidFill>
                <a:latin typeface="Cambria"/>
                <a:cs typeface="Cambria"/>
              </a:defRPr>
            </a:lvl2pPr>
            <a:lvl3pPr marL="928800" indent="-198000">
              <a:buSzPct val="75000"/>
              <a:buFont typeface="Wingdings" charset="2"/>
              <a:buChar char="§"/>
              <a:defRPr sz="1600">
                <a:solidFill>
                  <a:srgbClr val="191919"/>
                </a:solidFill>
                <a:latin typeface="Cambria"/>
                <a:cs typeface="Cambria"/>
              </a:defRPr>
            </a:lvl3pPr>
            <a:lvl4pPr marL="1494000">
              <a:defRPr sz="1600">
                <a:solidFill>
                  <a:srgbClr val="191919"/>
                </a:solidFill>
                <a:latin typeface="Cambria"/>
                <a:cs typeface="Cambria"/>
              </a:defRPr>
            </a:lvl4pPr>
            <a:lvl5pPr marL="2023200" indent="-198000">
              <a:buSzPct val="75000"/>
              <a:buFont typeface="Wingdings" charset="2"/>
              <a:buChar char="§"/>
              <a:defRPr sz="1600">
                <a:solidFill>
                  <a:srgbClr val="191919"/>
                </a:solidFill>
                <a:latin typeface="Cambria"/>
                <a:cs typeface="Cambria"/>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2" name="Tittel 6"/>
          <p:cNvSpPr>
            <a:spLocks noGrp="1"/>
          </p:cNvSpPr>
          <p:nvPr>
            <p:ph type="title"/>
          </p:nvPr>
        </p:nvSpPr>
        <p:spPr>
          <a:xfrm>
            <a:off x="1911349" y="728735"/>
            <a:ext cx="5313364" cy="786192"/>
          </a:xfrm>
          <a:prstGeom prst="rect">
            <a:avLst/>
          </a:prstGeom>
        </p:spPr>
        <p:txBody>
          <a:bodyPr vert="horz" anchor="b"/>
          <a:lstStyle>
            <a:lvl1pPr algn="ctr">
              <a:defRPr sz="2000" i="1" spc="0" baseline="0">
                <a:solidFill>
                  <a:srgbClr val="191919"/>
                </a:solidFill>
                <a:latin typeface="Cambria"/>
                <a:cs typeface="Cambria"/>
              </a:defRPr>
            </a:lvl1pPr>
          </a:lstStyle>
          <a:p>
            <a:r>
              <a:rPr lang="nb-NO"/>
              <a:t>Klikk for å redigere tittelstil</a:t>
            </a:r>
            <a:endParaRPr lang="nb-NO" dirty="0"/>
          </a:p>
        </p:txBody>
      </p:sp>
      <p:sp>
        <p:nvSpPr>
          <p:cNvPr id="7" name="Plassholder for dato 7"/>
          <p:cNvSpPr>
            <a:spLocks noGrp="1"/>
          </p:cNvSpPr>
          <p:nvPr>
            <p:ph type="dt" sz="half" idx="12"/>
          </p:nvPr>
        </p:nvSpPr>
        <p:spPr>
          <a:xfrm>
            <a:off x="379413" y="6405033"/>
            <a:ext cx="2133600" cy="366184"/>
          </a:xfrm>
          <a:prstGeom prst="rect">
            <a:avLst/>
          </a:prstGeom>
        </p:spPr>
        <p:txBody>
          <a:bodyPr vert="horz" lIns="91440" tIns="45720" rIns="91440" bIns="45720" rtlCol="0" anchor="ctr"/>
          <a:lstStyle>
            <a:lvl1pPr algn="l" fontAlgn="auto">
              <a:spcBef>
                <a:spcPts val="0"/>
              </a:spcBef>
              <a:spcAft>
                <a:spcPts val="0"/>
              </a:spcAft>
              <a:defRPr sz="800" smtClean="0">
                <a:solidFill>
                  <a:srgbClr val="B2B2B2"/>
                </a:solidFill>
                <a:latin typeface="+mn-lt"/>
                <a:ea typeface="+mn-ea"/>
                <a:cs typeface="+mn-cs"/>
              </a:defRPr>
            </a:lvl1pPr>
          </a:lstStyle>
          <a:p>
            <a:pPr>
              <a:defRPr/>
            </a:pPr>
            <a:fld id="{536EA06A-A81D-D240-BE44-32EBD05E99CD}" type="datetime3">
              <a:rPr lang="en-US" smtClean="0"/>
              <a:t>4 June 2021</a:t>
            </a:fld>
            <a:endParaRPr lang="nb-NO" dirty="0"/>
          </a:p>
        </p:txBody>
      </p:sp>
      <p:sp>
        <p:nvSpPr>
          <p:cNvPr id="8" name="Plassholder for bunntekst 3"/>
          <p:cNvSpPr>
            <a:spLocks noGrp="1"/>
          </p:cNvSpPr>
          <p:nvPr>
            <p:ph type="ftr" sz="quarter" idx="15"/>
          </p:nvPr>
        </p:nvSpPr>
        <p:spPr>
          <a:xfrm>
            <a:off x="625475" y="407358"/>
            <a:ext cx="1760538" cy="317500"/>
          </a:xfrm>
          <a:prstGeom prst="rect">
            <a:avLst/>
          </a:prstGeom>
        </p:spPr>
        <p:txBody>
          <a:bodyPr vert="horz" lIns="91440" tIns="45720" rIns="91440" bIns="45720" rtlCol="0" anchor="t"/>
          <a:lstStyle>
            <a:lvl1pPr algn="l" fontAlgn="auto">
              <a:spcBef>
                <a:spcPts val="0"/>
              </a:spcBef>
              <a:spcAft>
                <a:spcPts val="0"/>
              </a:spcAft>
              <a:defRPr sz="700" dirty="0" smtClean="0">
                <a:solidFill>
                  <a:schemeClr val="tx1"/>
                </a:solidFill>
                <a:latin typeface="FORSVARET-Medium"/>
                <a:ea typeface="+mn-ea"/>
                <a:cs typeface="FORSVARET-Medium"/>
              </a:defRPr>
            </a:lvl1pPr>
          </a:lstStyle>
          <a:p>
            <a:pPr>
              <a:defRPr/>
            </a:pPr>
            <a:endParaRPr lang="nb-NO"/>
          </a:p>
        </p:txBody>
      </p:sp>
      <p:pic>
        <p:nvPicPr>
          <p:cNvPr id="9" name="Bilde 4" descr="Forsvaret_logo_RGB_sort3.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 y="228600"/>
            <a:ext cx="96996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9251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nhold med bilde til høyre_uten heraldikk">
    <p:spTree>
      <p:nvGrpSpPr>
        <p:cNvPr id="1" name=""/>
        <p:cNvGrpSpPr/>
        <p:nvPr/>
      </p:nvGrpSpPr>
      <p:grpSpPr>
        <a:xfrm>
          <a:off x="0" y="0"/>
          <a:ext cx="0" cy="0"/>
          <a:chOff x="0" y="0"/>
          <a:chExt cx="0" cy="0"/>
        </a:xfrm>
      </p:grpSpPr>
      <p:cxnSp>
        <p:nvCxnSpPr>
          <p:cNvPr id="6" name="Rett linje 5"/>
          <p:cNvCxnSpPr/>
          <p:nvPr/>
        </p:nvCxnSpPr>
        <p:spPr>
          <a:xfrm>
            <a:off x="487363" y="1888067"/>
            <a:ext cx="598487" cy="0"/>
          </a:xfrm>
          <a:prstGeom prst="line">
            <a:avLst/>
          </a:prstGeom>
          <a:ln w="6350">
            <a:solidFill>
              <a:srgbClr val="D7D7D7"/>
            </a:solidFill>
          </a:ln>
          <a:effectLst/>
        </p:spPr>
        <p:style>
          <a:lnRef idx="2">
            <a:schemeClr val="accent1"/>
          </a:lnRef>
          <a:fillRef idx="0">
            <a:schemeClr val="accent1"/>
          </a:fillRef>
          <a:effectRef idx="1">
            <a:schemeClr val="accent1"/>
          </a:effectRef>
          <a:fontRef idx="minor">
            <a:schemeClr val="tx1"/>
          </a:fontRef>
        </p:style>
      </p:cxnSp>
      <p:cxnSp>
        <p:nvCxnSpPr>
          <p:cNvPr id="7" name="Rett linje 6"/>
          <p:cNvCxnSpPr/>
          <p:nvPr/>
        </p:nvCxnSpPr>
        <p:spPr>
          <a:xfrm>
            <a:off x="4505325" y="0"/>
            <a:ext cx="0" cy="6858000"/>
          </a:xfrm>
          <a:prstGeom prst="line">
            <a:avLst/>
          </a:prstGeom>
          <a:ln w="6350">
            <a:solidFill>
              <a:schemeClr val="bg1">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 name="Tittel 6"/>
          <p:cNvSpPr>
            <a:spLocks noGrp="1"/>
          </p:cNvSpPr>
          <p:nvPr>
            <p:ph type="title"/>
          </p:nvPr>
        </p:nvSpPr>
        <p:spPr>
          <a:xfrm>
            <a:off x="379414" y="1001887"/>
            <a:ext cx="3779836" cy="786192"/>
          </a:xfrm>
          <a:prstGeom prst="rect">
            <a:avLst/>
          </a:prstGeom>
        </p:spPr>
        <p:txBody>
          <a:bodyPr vert="horz" anchor="b"/>
          <a:lstStyle>
            <a:lvl1pPr algn="l">
              <a:defRPr sz="2000" i="1" spc="0" baseline="0">
                <a:solidFill>
                  <a:srgbClr val="191919"/>
                </a:solidFill>
                <a:latin typeface="Cambria"/>
                <a:cs typeface="Cambria"/>
              </a:defRPr>
            </a:lvl1pPr>
          </a:lstStyle>
          <a:p>
            <a:r>
              <a:rPr lang="nb-NO"/>
              <a:t>Klikk for å redigere tittelstil</a:t>
            </a:r>
            <a:endParaRPr lang="nb-NO" dirty="0"/>
          </a:p>
        </p:txBody>
      </p:sp>
      <p:sp>
        <p:nvSpPr>
          <p:cNvPr id="10" name="Plassholder for dato 7"/>
          <p:cNvSpPr>
            <a:spLocks noGrp="1"/>
          </p:cNvSpPr>
          <p:nvPr>
            <p:ph type="dt" sz="half" idx="16"/>
          </p:nvPr>
        </p:nvSpPr>
        <p:spPr>
          <a:xfrm>
            <a:off x="379413" y="6405033"/>
            <a:ext cx="2133600" cy="366184"/>
          </a:xfrm>
          <a:prstGeom prst="rect">
            <a:avLst/>
          </a:prstGeom>
        </p:spPr>
        <p:txBody>
          <a:bodyPr vert="horz" lIns="91440" tIns="45720" rIns="91440" bIns="45720" rtlCol="0" anchor="ctr"/>
          <a:lstStyle>
            <a:lvl1pPr algn="l" fontAlgn="auto">
              <a:spcBef>
                <a:spcPts val="0"/>
              </a:spcBef>
              <a:spcAft>
                <a:spcPts val="0"/>
              </a:spcAft>
              <a:defRPr sz="800" smtClean="0">
                <a:solidFill>
                  <a:srgbClr val="B2B2B2"/>
                </a:solidFill>
                <a:latin typeface="+mn-lt"/>
                <a:ea typeface="+mn-ea"/>
                <a:cs typeface="+mn-cs"/>
              </a:defRPr>
            </a:lvl1pPr>
          </a:lstStyle>
          <a:p>
            <a:pPr>
              <a:defRPr/>
            </a:pPr>
            <a:fld id="{F6E249CA-0250-3249-9197-95F0D8C55040}" type="datetime3">
              <a:rPr lang="en-US" smtClean="0"/>
              <a:t>4 June 2021</a:t>
            </a:fld>
            <a:endParaRPr lang="nb-NO" dirty="0"/>
          </a:p>
        </p:txBody>
      </p:sp>
      <p:sp>
        <p:nvSpPr>
          <p:cNvPr id="11" name="Plassholder for innhold 5"/>
          <p:cNvSpPr>
            <a:spLocks noGrp="1"/>
          </p:cNvSpPr>
          <p:nvPr>
            <p:ph sz="quarter" idx="10"/>
          </p:nvPr>
        </p:nvSpPr>
        <p:spPr>
          <a:xfrm>
            <a:off x="379413" y="1969506"/>
            <a:ext cx="3779838" cy="4436937"/>
          </a:xfrm>
          <a:prstGeom prst="rect">
            <a:avLst/>
          </a:prstGeom>
          <a:noFill/>
        </p:spPr>
        <p:txBody>
          <a:bodyPr vert="horz" anchor="t">
            <a:normAutofit/>
          </a:bodyPr>
          <a:lstStyle>
            <a:lvl1pPr marL="198000" indent="-162000">
              <a:lnSpc>
                <a:spcPct val="100000"/>
              </a:lnSpc>
              <a:buSzPct val="75000"/>
              <a:buFont typeface="Wingdings" charset="2"/>
              <a:buChar char="§"/>
              <a:defRPr sz="1600">
                <a:solidFill>
                  <a:srgbClr val="191919"/>
                </a:solidFill>
                <a:latin typeface="Cambria"/>
                <a:cs typeface="Cambria"/>
              </a:defRPr>
            </a:lvl1pPr>
            <a:lvl2pPr marL="561600" indent="-234000">
              <a:defRPr sz="1600">
                <a:solidFill>
                  <a:srgbClr val="191919"/>
                </a:solidFill>
                <a:latin typeface="Cambria"/>
                <a:cs typeface="Cambria"/>
              </a:defRPr>
            </a:lvl2pPr>
            <a:lvl3pPr marL="928800" indent="-198000">
              <a:buSzPct val="75000"/>
              <a:buFont typeface="Wingdings" charset="2"/>
              <a:buChar char="§"/>
              <a:defRPr sz="1600">
                <a:solidFill>
                  <a:srgbClr val="191919"/>
                </a:solidFill>
                <a:latin typeface="Cambria"/>
                <a:cs typeface="Cambria"/>
              </a:defRPr>
            </a:lvl3pPr>
            <a:lvl4pPr marL="1494000">
              <a:defRPr sz="1600">
                <a:solidFill>
                  <a:srgbClr val="191919"/>
                </a:solidFill>
                <a:latin typeface="Cambria"/>
                <a:cs typeface="Cambria"/>
              </a:defRPr>
            </a:lvl4pPr>
            <a:lvl5pPr marL="2023200" indent="-198000">
              <a:buSzPct val="75000"/>
              <a:buFont typeface="Wingdings" charset="2"/>
              <a:buChar char="§"/>
              <a:defRPr sz="1600">
                <a:solidFill>
                  <a:srgbClr val="191919"/>
                </a:solidFill>
                <a:latin typeface="Cambria"/>
                <a:cs typeface="Cambria"/>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4" name="Plassholder for bilde 3"/>
          <p:cNvSpPr>
            <a:spLocks noGrp="1"/>
          </p:cNvSpPr>
          <p:nvPr>
            <p:ph type="pic" sz="quarter" idx="17"/>
          </p:nvPr>
        </p:nvSpPr>
        <p:spPr>
          <a:xfrm>
            <a:off x="4624412" y="115452"/>
            <a:ext cx="4398284" cy="6626920"/>
          </a:xfrm>
          <a:prstGeom prst="rect">
            <a:avLst/>
          </a:prstGeom>
        </p:spPr>
        <p:txBody>
          <a:bodyPr vert="horz"/>
          <a:lstStyle>
            <a:lvl1pPr marL="0" indent="0" algn="ctr">
              <a:buFontTx/>
              <a:buNone/>
              <a:defRPr>
                <a:solidFill>
                  <a:schemeClr val="tx1">
                    <a:lumMod val="50000"/>
                    <a:lumOff val="50000"/>
                  </a:schemeClr>
                </a:solidFill>
              </a:defRPr>
            </a:lvl1pPr>
          </a:lstStyle>
          <a:p>
            <a:pPr lvl="0"/>
            <a:r>
              <a:rPr lang="nb-NO" noProof="0"/>
              <a:t>Klikk ikonet for å legge til et bilde</a:t>
            </a:r>
            <a:endParaRPr lang="nb-NO" noProof="0" dirty="0"/>
          </a:p>
        </p:txBody>
      </p:sp>
    </p:spTree>
    <p:extLst>
      <p:ext uri="{BB962C8B-B14F-4D97-AF65-F5344CB8AC3E}">
        <p14:creationId xmlns:p14="http://schemas.microsoft.com/office/powerpoint/2010/main" val="1422398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nhold med bilde til venstre_uten heraldikk">
    <p:spTree>
      <p:nvGrpSpPr>
        <p:cNvPr id="1" name=""/>
        <p:cNvGrpSpPr/>
        <p:nvPr/>
      </p:nvGrpSpPr>
      <p:grpSpPr>
        <a:xfrm>
          <a:off x="0" y="0"/>
          <a:ext cx="0" cy="0"/>
          <a:chOff x="0" y="0"/>
          <a:chExt cx="0" cy="0"/>
        </a:xfrm>
      </p:grpSpPr>
      <p:cxnSp>
        <p:nvCxnSpPr>
          <p:cNvPr id="5" name="Rett linje 4"/>
          <p:cNvCxnSpPr/>
          <p:nvPr/>
        </p:nvCxnSpPr>
        <p:spPr>
          <a:xfrm>
            <a:off x="5086350" y="1888067"/>
            <a:ext cx="598488" cy="0"/>
          </a:xfrm>
          <a:prstGeom prst="line">
            <a:avLst/>
          </a:prstGeom>
          <a:ln w="6350">
            <a:solidFill>
              <a:srgbClr val="D7D7D7"/>
            </a:solidFill>
          </a:ln>
          <a:effectLst/>
        </p:spPr>
        <p:style>
          <a:lnRef idx="2">
            <a:schemeClr val="accent1"/>
          </a:lnRef>
          <a:fillRef idx="0">
            <a:schemeClr val="accent1"/>
          </a:fillRef>
          <a:effectRef idx="1">
            <a:schemeClr val="accent1"/>
          </a:effectRef>
          <a:fontRef idx="minor">
            <a:schemeClr val="tx1"/>
          </a:fontRef>
        </p:style>
      </p:cxnSp>
      <p:cxnSp>
        <p:nvCxnSpPr>
          <p:cNvPr id="6" name="Rett linje 5"/>
          <p:cNvCxnSpPr/>
          <p:nvPr/>
        </p:nvCxnSpPr>
        <p:spPr>
          <a:xfrm>
            <a:off x="4635500" y="0"/>
            <a:ext cx="0" cy="6858000"/>
          </a:xfrm>
          <a:prstGeom prst="line">
            <a:avLst/>
          </a:prstGeom>
          <a:ln w="6350">
            <a:solidFill>
              <a:schemeClr val="bg1">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19" name="Plassholder for innhold 5"/>
          <p:cNvSpPr>
            <a:spLocks noGrp="1"/>
          </p:cNvSpPr>
          <p:nvPr>
            <p:ph sz="quarter" idx="10"/>
          </p:nvPr>
        </p:nvSpPr>
        <p:spPr>
          <a:xfrm>
            <a:off x="4977872" y="1969506"/>
            <a:ext cx="3779838" cy="4436937"/>
          </a:xfrm>
          <a:prstGeom prst="rect">
            <a:avLst/>
          </a:prstGeom>
          <a:noFill/>
        </p:spPr>
        <p:txBody>
          <a:bodyPr vert="horz" anchor="t">
            <a:normAutofit/>
          </a:bodyPr>
          <a:lstStyle>
            <a:lvl1pPr marL="198000" indent="-162000">
              <a:lnSpc>
                <a:spcPct val="100000"/>
              </a:lnSpc>
              <a:buSzPct val="75000"/>
              <a:buFont typeface="Wingdings" charset="2"/>
              <a:buChar char="§"/>
              <a:defRPr sz="1600">
                <a:solidFill>
                  <a:srgbClr val="191919"/>
                </a:solidFill>
                <a:latin typeface="Cambria"/>
                <a:cs typeface="Cambria"/>
              </a:defRPr>
            </a:lvl1pPr>
            <a:lvl2pPr marL="561600" indent="-234000">
              <a:defRPr sz="1600">
                <a:solidFill>
                  <a:srgbClr val="191919"/>
                </a:solidFill>
                <a:latin typeface="Cambria"/>
                <a:cs typeface="Cambria"/>
              </a:defRPr>
            </a:lvl2pPr>
            <a:lvl3pPr marL="928800" indent="-198000">
              <a:buSzPct val="75000"/>
              <a:buFont typeface="Wingdings" charset="2"/>
              <a:buChar char="§"/>
              <a:defRPr sz="1600">
                <a:solidFill>
                  <a:srgbClr val="191919"/>
                </a:solidFill>
                <a:latin typeface="Cambria"/>
                <a:cs typeface="Cambria"/>
              </a:defRPr>
            </a:lvl3pPr>
            <a:lvl4pPr marL="1494000">
              <a:defRPr sz="1600">
                <a:solidFill>
                  <a:srgbClr val="191919"/>
                </a:solidFill>
                <a:latin typeface="Cambria"/>
                <a:cs typeface="Cambria"/>
              </a:defRPr>
            </a:lvl4pPr>
            <a:lvl5pPr marL="2023200" indent="-198000">
              <a:buSzPct val="75000"/>
              <a:buFont typeface="Wingdings" charset="2"/>
              <a:buChar char="§"/>
              <a:defRPr sz="1600">
                <a:solidFill>
                  <a:srgbClr val="191919"/>
                </a:solidFill>
                <a:latin typeface="Cambria"/>
                <a:cs typeface="Cambria"/>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9" name="Plassholder for dato 7"/>
          <p:cNvSpPr>
            <a:spLocks noGrp="1"/>
          </p:cNvSpPr>
          <p:nvPr>
            <p:ph type="dt" sz="half" idx="16"/>
          </p:nvPr>
        </p:nvSpPr>
        <p:spPr>
          <a:xfrm>
            <a:off x="6623050" y="6405033"/>
            <a:ext cx="2133600" cy="366184"/>
          </a:xfrm>
          <a:prstGeom prst="rect">
            <a:avLst/>
          </a:prstGeom>
        </p:spPr>
        <p:txBody>
          <a:bodyPr vert="horz" lIns="91440" tIns="45720" rIns="91440" bIns="45720" rtlCol="0" anchor="ctr"/>
          <a:lstStyle>
            <a:lvl1pPr algn="r" fontAlgn="auto">
              <a:spcBef>
                <a:spcPts val="0"/>
              </a:spcBef>
              <a:spcAft>
                <a:spcPts val="0"/>
              </a:spcAft>
              <a:defRPr sz="800" smtClean="0">
                <a:solidFill>
                  <a:srgbClr val="B2B2B2"/>
                </a:solidFill>
                <a:latin typeface="+mn-lt"/>
                <a:ea typeface="+mn-ea"/>
                <a:cs typeface="+mn-cs"/>
              </a:defRPr>
            </a:lvl1pPr>
          </a:lstStyle>
          <a:p>
            <a:pPr>
              <a:defRPr/>
            </a:pPr>
            <a:fld id="{CC82C8DC-AD1A-F347-8691-A7730C032184}" type="datetime3">
              <a:rPr lang="en-US" smtClean="0"/>
              <a:t>4 June 2021</a:t>
            </a:fld>
            <a:endParaRPr lang="nb-NO" dirty="0"/>
          </a:p>
        </p:txBody>
      </p:sp>
      <p:sp>
        <p:nvSpPr>
          <p:cNvPr id="10" name="Tittel 6"/>
          <p:cNvSpPr>
            <a:spLocks noGrp="1"/>
          </p:cNvSpPr>
          <p:nvPr>
            <p:ph type="title"/>
          </p:nvPr>
        </p:nvSpPr>
        <p:spPr>
          <a:xfrm>
            <a:off x="4977591" y="1001887"/>
            <a:ext cx="3779836" cy="786192"/>
          </a:xfrm>
          <a:prstGeom prst="rect">
            <a:avLst/>
          </a:prstGeom>
        </p:spPr>
        <p:txBody>
          <a:bodyPr vert="horz" anchor="b"/>
          <a:lstStyle>
            <a:lvl1pPr algn="l">
              <a:defRPr sz="2000" i="1" spc="0" baseline="0">
                <a:solidFill>
                  <a:srgbClr val="191919"/>
                </a:solidFill>
                <a:latin typeface="Cambria"/>
                <a:cs typeface="Cambria"/>
              </a:defRPr>
            </a:lvl1pPr>
          </a:lstStyle>
          <a:p>
            <a:r>
              <a:rPr lang="nb-NO"/>
              <a:t>Klikk for å redigere tittelstil</a:t>
            </a:r>
            <a:endParaRPr lang="nb-NO" dirty="0"/>
          </a:p>
        </p:txBody>
      </p:sp>
      <p:sp>
        <p:nvSpPr>
          <p:cNvPr id="11" name="Plassholder for bilde 3"/>
          <p:cNvSpPr>
            <a:spLocks noGrp="1"/>
          </p:cNvSpPr>
          <p:nvPr>
            <p:ph type="pic" sz="quarter" idx="18"/>
          </p:nvPr>
        </p:nvSpPr>
        <p:spPr>
          <a:xfrm>
            <a:off x="109382" y="115452"/>
            <a:ext cx="4398284" cy="6626920"/>
          </a:xfrm>
          <a:prstGeom prst="rect">
            <a:avLst/>
          </a:prstGeom>
        </p:spPr>
        <p:txBody>
          <a:bodyPr vert="horz"/>
          <a:lstStyle>
            <a:lvl1pPr marL="0" indent="0" algn="ctr">
              <a:buFontTx/>
              <a:buNone/>
              <a:defRPr>
                <a:solidFill>
                  <a:schemeClr val="tx1">
                    <a:lumMod val="50000"/>
                    <a:lumOff val="50000"/>
                  </a:schemeClr>
                </a:solidFill>
              </a:defRPr>
            </a:lvl1pPr>
          </a:lstStyle>
          <a:p>
            <a:pPr lvl="0"/>
            <a:r>
              <a:rPr lang="nb-NO" noProof="0"/>
              <a:t>Klikk ikonet for å legge til et bilde</a:t>
            </a:r>
            <a:endParaRPr lang="nb-NO" noProof="0" dirty="0"/>
          </a:p>
        </p:txBody>
      </p:sp>
    </p:spTree>
    <p:extLst>
      <p:ext uri="{BB962C8B-B14F-4D97-AF65-F5344CB8AC3E}">
        <p14:creationId xmlns:p14="http://schemas.microsoft.com/office/powerpoint/2010/main" val="40783950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nhold uten bilde - to kolonner_uten heraldikk">
    <p:spTree>
      <p:nvGrpSpPr>
        <p:cNvPr id="1" name=""/>
        <p:cNvGrpSpPr/>
        <p:nvPr/>
      </p:nvGrpSpPr>
      <p:grpSpPr>
        <a:xfrm>
          <a:off x="0" y="0"/>
          <a:ext cx="0" cy="0"/>
          <a:chOff x="0" y="0"/>
          <a:chExt cx="0" cy="0"/>
        </a:xfrm>
      </p:grpSpPr>
      <p:cxnSp>
        <p:nvCxnSpPr>
          <p:cNvPr id="4" name="Rett linje 3"/>
          <p:cNvCxnSpPr/>
          <p:nvPr/>
        </p:nvCxnSpPr>
        <p:spPr>
          <a:xfrm>
            <a:off x="4271964" y="1637608"/>
            <a:ext cx="600075" cy="0"/>
          </a:xfrm>
          <a:prstGeom prst="line">
            <a:avLst/>
          </a:prstGeom>
          <a:ln w="6350">
            <a:solidFill>
              <a:srgbClr val="D7D7D7"/>
            </a:solidFill>
          </a:ln>
          <a:effectLst/>
        </p:spPr>
        <p:style>
          <a:lnRef idx="2">
            <a:schemeClr val="accent1"/>
          </a:lnRef>
          <a:fillRef idx="0">
            <a:schemeClr val="accent1"/>
          </a:fillRef>
          <a:effectRef idx="1">
            <a:schemeClr val="accent1"/>
          </a:effectRef>
          <a:fontRef idx="minor">
            <a:schemeClr val="tx1"/>
          </a:fontRef>
        </p:style>
      </p:cxnSp>
      <p:sp>
        <p:nvSpPr>
          <p:cNvPr id="11" name="Plassholder for innhold 5"/>
          <p:cNvSpPr>
            <a:spLocks noGrp="1"/>
          </p:cNvSpPr>
          <p:nvPr>
            <p:ph sz="quarter" idx="10"/>
          </p:nvPr>
        </p:nvSpPr>
        <p:spPr>
          <a:xfrm>
            <a:off x="386293" y="1701395"/>
            <a:ext cx="8359244" cy="4549828"/>
          </a:xfrm>
          <a:prstGeom prst="rect">
            <a:avLst/>
          </a:prstGeom>
          <a:noFill/>
        </p:spPr>
        <p:txBody>
          <a:bodyPr vert="horz" numCol="2" spcCol="1440000" anchor="t"/>
          <a:lstStyle>
            <a:lvl1pPr marL="198000" indent="-162000">
              <a:lnSpc>
                <a:spcPct val="100000"/>
              </a:lnSpc>
              <a:buSzPct val="75000"/>
              <a:buFont typeface="Wingdings" charset="2"/>
              <a:buChar char="§"/>
              <a:defRPr sz="1600">
                <a:solidFill>
                  <a:srgbClr val="191919"/>
                </a:solidFill>
                <a:latin typeface="Cambria"/>
                <a:cs typeface="Cambria"/>
              </a:defRPr>
            </a:lvl1pPr>
            <a:lvl2pPr marL="561600" indent="-234000">
              <a:defRPr sz="1600">
                <a:solidFill>
                  <a:srgbClr val="191919"/>
                </a:solidFill>
                <a:latin typeface="Cambria"/>
                <a:cs typeface="Cambria"/>
              </a:defRPr>
            </a:lvl2pPr>
            <a:lvl3pPr marL="928800" indent="-198000">
              <a:buSzPct val="75000"/>
              <a:buFont typeface="Wingdings" charset="2"/>
              <a:buChar char="§"/>
              <a:defRPr sz="1600">
                <a:solidFill>
                  <a:srgbClr val="191919"/>
                </a:solidFill>
                <a:latin typeface="Cambria"/>
                <a:cs typeface="Cambria"/>
              </a:defRPr>
            </a:lvl3pPr>
            <a:lvl4pPr marL="1494000">
              <a:defRPr sz="1600">
                <a:solidFill>
                  <a:srgbClr val="191919"/>
                </a:solidFill>
                <a:latin typeface="Cambria"/>
                <a:cs typeface="Cambria"/>
              </a:defRPr>
            </a:lvl4pPr>
            <a:lvl5pPr marL="2023200" indent="-198000">
              <a:buSzPct val="75000"/>
              <a:buFont typeface="Wingdings" charset="2"/>
              <a:buChar char="§"/>
              <a:defRPr sz="1600">
                <a:solidFill>
                  <a:srgbClr val="191919"/>
                </a:solidFill>
                <a:latin typeface="Cambria"/>
                <a:cs typeface="Cambria"/>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2" name="Tittel 6"/>
          <p:cNvSpPr>
            <a:spLocks noGrp="1"/>
          </p:cNvSpPr>
          <p:nvPr>
            <p:ph type="title"/>
          </p:nvPr>
        </p:nvSpPr>
        <p:spPr>
          <a:xfrm>
            <a:off x="387848" y="889002"/>
            <a:ext cx="8360366" cy="627941"/>
          </a:xfrm>
          <a:prstGeom prst="rect">
            <a:avLst/>
          </a:prstGeom>
        </p:spPr>
        <p:txBody>
          <a:bodyPr vert="horz" anchor="b"/>
          <a:lstStyle>
            <a:lvl1pPr algn="ctr">
              <a:defRPr sz="2000" i="1" spc="0" baseline="0">
                <a:solidFill>
                  <a:schemeClr val="tx1"/>
                </a:solidFill>
                <a:latin typeface="Cambria"/>
                <a:cs typeface="Cambria"/>
              </a:defRPr>
            </a:lvl1pPr>
          </a:lstStyle>
          <a:p>
            <a:r>
              <a:rPr lang="nb-NO"/>
              <a:t>Klikk for å redigere tittelstil</a:t>
            </a:r>
            <a:endParaRPr lang="nb-NO" dirty="0"/>
          </a:p>
        </p:txBody>
      </p:sp>
      <p:sp>
        <p:nvSpPr>
          <p:cNvPr id="7" name="Plassholder for dato 7"/>
          <p:cNvSpPr>
            <a:spLocks noGrp="1"/>
          </p:cNvSpPr>
          <p:nvPr>
            <p:ph type="dt" sz="half" idx="12"/>
          </p:nvPr>
        </p:nvSpPr>
        <p:spPr>
          <a:xfrm>
            <a:off x="379413" y="6405033"/>
            <a:ext cx="2133600" cy="366184"/>
          </a:xfrm>
          <a:prstGeom prst="rect">
            <a:avLst/>
          </a:prstGeom>
        </p:spPr>
        <p:txBody>
          <a:bodyPr vert="horz" lIns="91440" tIns="45720" rIns="91440" bIns="45720" rtlCol="0" anchor="ctr"/>
          <a:lstStyle>
            <a:lvl1pPr algn="l" fontAlgn="auto">
              <a:spcBef>
                <a:spcPts val="0"/>
              </a:spcBef>
              <a:spcAft>
                <a:spcPts val="0"/>
              </a:spcAft>
              <a:defRPr sz="800" smtClean="0">
                <a:solidFill>
                  <a:srgbClr val="B2B2B2"/>
                </a:solidFill>
                <a:latin typeface="+mn-lt"/>
                <a:ea typeface="+mn-ea"/>
                <a:cs typeface="+mn-cs"/>
              </a:defRPr>
            </a:lvl1pPr>
          </a:lstStyle>
          <a:p>
            <a:pPr>
              <a:defRPr/>
            </a:pPr>
            <a:fld id="{EA52E12F-0C81-4245-859F-CDD4C33797BA}" type="datetime3">
              <a:rPr lang="en-US" smtClean="0"/>
              <a:t>4 June 2021</a:t>
            </a:fld>
            <a:endParaRPr lang="nb-NO" dirty="0"/>
          </a:p>
        </p:txBody>
      </p:sp>
    </p:spTree>
    <p:extLst>
      <p:ext uri="{BB962C8B-B14F-4D97-AF65-F5344CB8AC3E}">
        <p14:creationId xmlns:p14="http://schemas.microsoft.com/office/powerpoint/2010/main" val="2743006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ammenligning_uten heraldikk">
    <p:spTree>
      <p:nvGrpSpPr>
        <p:cNvPr id="1" name=""/>
        <p:cNvGrpSpPr/>
        <p:nvPr/>
      </p:nvGrpSpPr>
      <p:grpSpPr>
        <a:xfrm>
          <a:off x="0" y="0"/>
          <a:ext cx="0" cy="0"/>
          <a:chOff x="0" y="0"/>
          <a:chExt cx="0" cy="0"/>
        </a:xfrm>
      </p:grpSpPr>
      <p:cxnSp>
        <p:nvCxnSpPr>
          <p:cNvPr id="4" name="Rett linje 3"/>
          <p:cNvCxnSpPr/>
          <p:nvPr/>
        </p:nvCxnSpPr>
        <p:spPr>
          <a:xfrm>
            <a:off x="4271964" y="1637608"/>
            <a:ext cx="600075" cy="0"/>
          </a:xfrm>
          <a:prstGeom prst="line">
            <a:avLst/>
          </a:prstGeom>
          <a:ln w="6350">
            <a:solidFill>
              <a:srgbClr val="D7D7D7"/>
            </a:solidFill>
          </a:ln>
          <a:effectLst/>
        </p:spPr>
        <p:style>
          <a:lnRef idx="2">
            <a:schemeClr val="accent1"/>
          </a:lnRef>
          <a:fillRef idx="0">
            <a:schemeClr val="accent1"/>
          </a:fillRef>
          <a:effectRef idx="1">
            <a:schemeClr val="accent1"/>
          </a:effectRef>
          <a:fontRef idx="minor">
            <a:schemeClr val="tx1"/>
          </a:fontRef>
        </p:style>
      </p:cxnSp>
      <p:sp>
        <p:nvSpPr>
          <p:cNvPr id="12" name="Tittel 6"/>
          <p:cNvSpPr>
            <a:spLocks noGrp="1"/>
          </p:cNvSpPr>
          <p:nvPr>
            <p:ph type="title"/>
          </p:nvPr>
        </p:nvSpPr>
        <p:spPr>
          <a:xfrm>
            <a:off x="1135062" y="889002"/>
            <a:ext cx="6865938" cy="627941"/>
          </a:xfrm>
          <a:prstGeom prst="rect">
            <a:avLst/>
          </a:prstGeom>
        </p:spPr>
        <p:txBody>
          <a:bodyPr vert="horz" anchor="b"/>
          <a:lstStyle>
            <a:lvl1pPr algn="ctr">
              <a:defRPr sz="2000" i="1" spc="0" baseline="0">
                <a:solidFill>
                  <a:schemeClr val="tx1"/>
                </a:solidFill>
                <a:latin typeface="Cambria"/>
                <a:cs typeface="Cambria"/>
              </a:defRPr>
            </a:lvl1pPr>
          </a:lstStyle>
          <a:p>
            <a:r>
              <a:rPr lang="nb-NO"/>
              <a:t>Klikk for å redigere tittelstil</a:t>
            </a:r>
            <a:endParaRPr lang="nb-NO" dirty="0"/>
          </a:p>
        </p:txBody>
      </p:sp>
      <p:sp>
        <p:nvSpPr>
          <p:cNvPr id="7" name="Plassholder for dato 7"/>
          <p:cNvSpPr>
            <a:spLocks noGrp="1"/>
          </p:cNvSpPr>
          <p:nvPr>
            <p:ph type="dt" sz="half" idx="12"/>
          </p:nvPr>
        </p:nvSpPr>
        <p:spPr>
          <a:xfrm>
            <a:off x="379413" y="6405033"/>
            <a:ext cx="2133600" cy="366184"/>
          </a:xfrm>
          <a:prstGeom prst="rect">
            <a:avLst/>
          </a:prstGeom>
        </p:spPr>
        <p:txBody>
          <a:bodyPr vert="horz" lIns="91440" tIns="45720" rIns="91440" bIns="45720" rtlCol="0" anchor="ctr"/>
          <a:lstStyle>
            <a:lvl1pPr algn="l" fontAlgn="auto">
              <a:spcBef>
                <a:spcPts val="0"/>
              </a:spcBef>
              <a:spcAft>
                <a:spcPts val="0"/>
              </a:spcAft>
              <a:defRPr sz="800" smtClean="0">
                <a:solidFill>
                  <a:srgbClr val="B2B2B2"/>
                </a:solidFill>
                <a:latin typeface="+mn-lt"/>
                <a:ea typeface="+mn-ea"/>
                <a:cs typeface="+mn-cs"/>
              </a:defRPr>
            </a:lvl1pPr>
          </a:lstStyle>
          <a:p>
            <a:pPr>
              <a:defRPr/>
            </a:pPr>
            <a:fld id="{3A68788A-D3C8-5B45-B1B2-8EC93B67E0EB}" type="datetime3">
              <a:rPr lang="en-US" smtClean="0"/>
              <a:t>4 June 2021</a:t>
            </a:fld>
            <a:endParaRPr lang="nb-NO" dirty="0"/>
          </a:p>
        </p:txBody>
      </p:sp>
      <p:sp>
        <p:nvSpPr>
          <p:cNvPr id="3" name="Plassholder for innhold 2"/>
          <p:cNvSpPr>
            <a:spLocks noGrp="1"/>
          </p:cNvSpPr>
          <p:nvPr>
            <p:ph sz="quarter" idx="13"/>
          </p:nvPr>
        </p:nvSpPr>
        <p:spPr>
          <a:xfrm>
            <a:off x="1138465" y="1898952"/>
            <a:ext cx="3388178" cy="501651"/>
          </a:xfrm>
          <a:prstGeom prst="rect">
            <a:avLst/>
          </a:prstGeom>
        </p:spPr>
        <p:txBody>
          <a:bodyPr vert="horz"/>
          <a:lstStyle>
            <a:lvl1pPr marL="0" indent="0">
              <a:buFontTx/>
              <a:buNone/>
              <a:defRPr i="1"/>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a:t>Klikk for å redigere tekststiler i malen</a:t>
            </a:r>
          </a:p>
        </p:txBody>
      </p:sp>
      <p:sp>
        <p:nvSpPr>
          <p:cNvPr id="10" name="Plassholder for innhold 2"/>
          <p:cNvSpPr>
            <a:spLocks noGrp="1"/>
          </p:cNvSpPr>
          <p:nvPr>
            <p:ph sz="quarter" idx="14"/>
          </p:nvPr>
        </p:nvSpPr>
        <p:spPr>
          <a:xfrm>
            <a:off x="4612822" y="1898952"/>
            <a:ext cx="3388178" cy="501651"/>
          </a:xfrm>
          <a:prstGeom prst="rect">
            <a:avLst/>
          </a:prstGeom>
        </p:spPr>
        <p:txBody>
          <a:bodyPr vert="horz"/>
          <a:lstStyle>
            <a:lvl1pPr marL="0" indent="0">
              <a:buFontTx/>
              <a:buNone/>
              <a:defRPr i="1"/>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a:t>Klikk for å redigere tekststiler i malen</a:t>
            </a:r>
          </a:p>
        </p:txBody>
      </p:sp>
      <p:sp>
        <p:nvSpPr>
          <p:cNvPr id="13" name="Plassholder for innhold 5"/>
          <p:cNvSpPr>
            <a:spLocks noGrp="1"/>
          </p:cNvSpPr>
          <p:nvPr>
            <p:ph sz="quarter" idx="15"/>
          </p:nvPr>
        </p:nvSpPr>
        <p:spPr>
          <a:xfrm>
            <a:off x="4612822" y="2406953"/>
            <a:ext cx="3388179" cy="3844271"/>
          </a:xfrm>
          <a:prstGeom prst="rect">
            <a:avLst/>
          </a:prstGeom>
          <a:noFill/>
        </p:spPr>
        <p:txBody>
          <a:bodyPr vert="horz" numCol="1" spcCol="1440000" anchor="t">
            <a:normAutofit/>
          </a:bodyPr>
          <a:lstStyle>
            <a:lvl1pPr marL="198000" indent="-162000">
              <a:lnSpc>
                <a:spcPct val="100000"/>
              </a:lnSpc>
              <a:buSzPct val="75000"/>
              <a:buFont typeface="Wingdings" charset="2"/>
              <a:buChar char="§"/>
              <a:defRPr sz="1600">
                <a:solidFill>
                  <a:srgbClr val="191919"/>
                </a:solidFill>
                <a:latin typeface="Cambria"/>
                <a:cs typeface="Cambria"/>
              </a:defRPr>
            </a:lvl1pPr>
            <a:lvl2pPr marL="561600" indent="-234000">
              <a:defRPr sz="1600">
                <a:solidFill>
                  <a:srgbClr val="191919"/>
                </a:solidFill>
                <a:latin typeface="Cambria"/>
                <a:cs typeface="Cambria"/>
              </a:defRPr>
            </a:lvl2pPr>
            <a:lvl3pPr marL="928800" indent="-198000">
              <a:buSzPct val="75000"/>
              <a:buFont typeface="Wingdings" charset="2"/>
              <a:buChar char="§"/>
              <a:defRPr sz="1600">
                <a:solidFill>
                  <a:srgbClr val="191919"/>
                </a:solidFill>
                <a:latin typeface="Cambria"/>
                <a:cs typeface="Cambria"/>
              </a:defRPr>
            </a:lvl3pPr>
            <a:lvl4pPr marL="1494000">
              <a:defRPr sz="1600">
                <a:solidFill>
                  <a:srgbClr val="191919"/>
                </a:solidFill>
                <a:latin typeface="Cambria"/>
                <a:cs typeface="Cambria"/>
              </a:defRPr>
            </a:lvl4pPr>
            <a:lvl5pPr marL="2023200" indent="-198000">
              <a:buSzPct val="75000"/>
              <a:buFont typeface="Wingdings" charset="2"/>
              <a:buChar char="§"/>
              <a:defRPr sz="1600">
                <a:solidFill>
                  <a:srgbClr val="191919"/>
                </a:solidFill>
                <a:latin typeface="Cambria"/>
                <a:cs typeface="Cambria"/>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5" name="Plassholder for innhold 5"/>
          <p:cNvSpPr>
            <a:spLocks noGrp="1"/>
          </p:cNvSpPr>
          <p:nvPr>
            <p:ph sz="quarter" idx="16"/>
          </p:nvPr>
        </p:nvSpPr>
        <p:spPr>
          <a:xfrm>
            <a:off x="1138465" y="2406953"/>
            <a:ext cx="3388179" cy="3844271"/>
          </a:xfrm>
          <a:prstGeom prst="rect">
            <a:avLst/>
          </a:prstGeom>
          <a:noFill/>
        </p:spPr>
        <p:txBody>
          <a:bodyPr vert="horz" numCol="1" spcCol="1440000" anchor="t">
            <a:normAutofit/>
          </a:bodyPr>
          <a:lstStyle>
            <a:lvl1pPr marL="198000" indent="-162000">
              <a:lnSpc>
                <a:spcPct val="100000"/>
              </a:lnSpc>
              <a:buSzPct val="75000"/>
              <a:buFont typeface="Wingdings" charset="2"/>
              <a:buChar char="§"/>
              <a:defRPr sz="1600">
                <a:solidFill>
                  <a:srgbClr val="191919"/>
                </a:solidFill>
                <a:latin typeface="Cambria"/>
                <a:cs typeface="Cambria"/>
              </a:defRPr>
            </a:lvl1pPr>
            <a:lvl2pPr marL="561600" indent="-234000">
              <a:defRPr sz="1600">
                <a:solidFill>
                  <a:srgbClr val="191919"/>
                </a:solidFill>
                <a:latin typeface="Cambria"/>
                <a:cs typeface="Cambria"/>
              </a:defRPr>
            </a:lvl2pPr>
            <a:lvl3pPr marL="928800" indent="-198000">
              <a:buSzPct val="75000"/>
              <a:buFont typeface="Wingdings" charset="2"/>
              <a:buChar char="§"/>
              <a:defRPr sz="1600">
                <a:solidFill>
                  <a:srgbClr val="191919"/>
                </a:solidFill>
                <a:latin typeface="Cambria"/>
                <a:cs typeface="Cambria"/>
              </a:defRPr>
            </a:lvl3pPr>
            <a:lvl4pPr marL="1494000">
              <a:defRPr sz="1600">
                <a:solidFill>
                  <a:srgbClr val="191919"/>
                </a:solidFill>
                <a:latin typeface="Cambria"/>
                <a:cs typeface="Cambria"/>
              </a:defRPr>
            </a:lvl4pPr>
            <a:lvl5pPr marL="2023200" indent="-198000">
              <a:buSzPct val="75000"/>
              <a:buFont typeface="Wingdings" charset="2"/>
              <a:buChar char="§"/>
              <a:defRPr sz="1600">
                <a:solidFill>
                  <a:srgbClr val="191919"/>
                </a:solidFill>
                <a:latin typeface="Cambria"/>
                <a:cs typeface="Cambria"/>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1145112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nhold uten bilde - en kolonne_uten heraldikk">
    <p:spTree>
      <p:nvGrpSpPr>
        <p:cNvPr id="1" name=""/>
        <p:cNvGrpSpPr/>
        <p:nvPr/>
      </p:nvGrpSpPr>
      <p:grpSpPr>
        <a:xfrm>
          <a:off x="0" y="0"/>
          <a:ext cx="0" cy="0"/>
          <a:chOff x="0" y="0"/>
          <a:chExt cx="0" cy="0"/>
        </a:xfrm>
      </p:grpSpPr>
      <p:cxnSp>
        <p:nvCxnSpPr>
          <p:cNvPr id="4" name="Rett linje 3"/>
          <p:cNvCxnSpPr/>
          <p:nvPr/>
        </p:nvCxnSpPr>
        <p:spPr>
          <a:xfrm>
            <a:off x="4271964" y="1630912"/>
            <a:ext cx="600075" cy="0"/>
          </a:xfrm>
          <a:prstGeom prst="line">
            <a:avLst/>
          </a:prstGeom>
          <a:ln w="6350">
            <a:solidFill>
              <a:srgbClr val="D7D7D7"/>
            </a:solidFill>
          </a:ln>
          <a:effectLst/>
        </p:spPr>
        <p:style>
          <a:lnRef idx="2">
            <a:schemeClr val="accent1"/>
          </a:lnRef>
          <a:fillRef idx="0">
            <a:schemeClr val="accent1"/>
          </a:fillRef>
          <a:effectRef idx="1">
            <a:schemeClr val="accent1"/>
          </a:effectRef>
          <a:fontRef idx="minor">
            <a:schemeClr val="tx1"/>
          </a:fontRef>
        </p:style>
      </p:cxnSp>
      <p:sp>
        <p:nvSpPr>
          <p:cNvPr id="11" name="Plassholder for innhold 5"/>
          <p:cNvSpPr>
            <a:spLocks noGrp="1"/>
          </p:cNvSpPr>
          <p:nvPr>
            <p:ph sz="quarter" idx="10"/>
          </p:nvPr>
        </p:nvSpPr>
        <p:spPr>
          <a:xfrm>
            <a:off x="1910292" y="1701395"/>
            <a:ext cx="5312834" cy="4556883"/>
          </a:xfrm>
          <a:prstGeom prst="rect">
            <a:avLst/>
          </a:prstGeom>
          <a:noFill/>
        </p:spPr>
        <p:txBody>
          <a:bodyPr vert="horz" numCol="1" spcCol="1440000" anchor="t">
            <a:normAutofit/>
          </a:bodyPr>
          <a:lstStyle>
            <a:lvl1pPr marL="198000" indent="-162000">
              <a:lnSpc>
                <a:spcPct val="100000"/>
              </a:lnSpc>
              <a:buSzPct val="75000"/>
              <a:buFont typeface="Wingdings" charset="2"/>
              <a:buChar char="§"/>
              <a:defRPr sz="1600">
                <a:solidFill>
                  <a:srgbClr val="191919"/>
                </a:solidFill>
                <a:latin typeface="Cambria"/>
                <a:cs typeface="Cambria"/>
              </a:defRPr>
            </a:lvl1pPr>
            <a:lvl2pPr marL="561600" indent="-234000">
              <a:defRPr sz="1600">
                <a:solidFill>
                  <a:srgbClr val="191919"/>
                </a:solidFill>
                <a:latin typeface="Cambria"/>
                <a:cs typeface="Cambria"/>
              </a:defRPr>
            </a:lvl2pPr>
            <a:lvl3pPr marL="928800" indent="-198000">
              <a:buSzPct val="75000"/>
              <a:buFont typeface="Wingdings" charset="2"/>
              <a:buChar char="§"/>
              <a:defRPr sz="1600">
                <a:solidFill>
                  <a:srgbClr val="191919"/>
                </a:solidFill>
                <a:latin typeface="Cambria"/>
                <a:cs typeface="Cambria"/>
              </a:defRPr>
            </a:lvl3pPr>
            <a:lvl4pPr marL="1494000">
              <a:defRPr sz="1600">
                <a:solidFill>
                  <a:srgbClr val="191919"/>
                </a:solidFill>
                <a:latin typeface="Cambria"/>
                <a:cs typeface="Cambria"/>
              </a:defRPr>
            </a:lvl4pPr>
            <a:lvl5pPr marL="2023200" indent="-198000">
              <a:buSzPct val="75000"/>
              <a:buFont typeface="Wingdings" charset="2"/>
              <a:buChar char="§"/>
              <a:defRPr sz="1600">
                <a:solidFill>
                  <a:srgbClr val="191919"/>
                </a:solidFill>
                <a:latin typeface="Cambria"/>
                <a:cs typeface="Cambria"/>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2" name="Tittel 6"/>
          <p:cNvSpPr>
            <a:spLocks noGrp="1"/>
          </p:cNvSpPr>
          <p:nvPr>
            <p:ph type="title"/>
          </p:nvPr>
        </p:nvSpPr>
        <p:spPr>
          <a:xfrm>
            <a:off x="1911349" y="728735"/>
            <a:ext cx="5313364" cy="786192"/>
          </a:xfrm>
          <a:prstGeom prst="rect">
            <a:avLst/>
          </a:prstGeom>
        </p:spPr>
        <p:txBody>
          <a:bodyPr vert="horz" anchor="b"/>
          <a:lstStyle>
            <a:lvl1pPr algn="ctr">
              <a:defRPr sz="2000" i="1" spc="0" baseline="0">
                <a:solidFill>
                  <a:srgbClr val="191919"/>
                </a:solidFill>
                <a:latin typeface="Cambria"/>
                <a:cs typeface="Cambria"/>
              </a:defRPr>
            </a:lvl1pPr>
          </a:lstStyle>
          <a:p>
            <a:r>
              <a:rPr lang="nb-NO"/>
              <a:t>Klikk for å redigere tittelstil</a:t>
            </a:r>
            <a:endParaRPr lang="nb-NO" dirty="0"/>
          </a:p>
        </p:txBody>
      </p:sp>
      <p:sp>
        <p:nvSpPr>
          <p:cNvPr id="7" name="Plassholder for dato 7"/>
          <p:cNvSpPr>
            <a:spLocks noGrp="1"/>
          </p:cNvSpPr>
          <p:nvPr>
            <p:ph type="dt" sz="half" idx="12"/>
          </p:nvPr>
        </p:nvSpPr>
        <p:spPr>
          <a:xfrm>
            <a:off x="379413" y="6405033"/>
            <a:ext cx="2133600" cy="366184"/>
          </a:xfrm>
          <a:prstGeom prst="rect">
            <a:avLst/>
          </a:prstGeom>
        </p:spPr>
        <p:txBody>
          <a:bodyPr vert="horz" lIns="91440" tIns="45720" rIns="91440" bIns="45720" rtlCol="0" anchor="ctr"/>
          <a:lstStyle>
            <a:lvl1pPr algn="l" fontAlgn="auto">
              <a:spcBef>
                <a:spcPts val="0"/>
              </a:spcBef>
              <a:spcAft>
                <a:spcPts val="0"/>
              </a:spcAft>
              <a:defRPr sz="800" smtClean="0">
                <a:solidFill>
                  <a:srgbClr val="B2B2B2"/>
                </a:solidFill>
                <a:latin typeface="+mn-lt"/>
                <a:ea typeface="+mn-ea"/>
                <a:cs typeface="+mn-cs"/>
              </a:defRPr>
            </a:lvl1pPr>
          </a:lstStyle>
          <a:p>
            <a:pPr>
              <a:defRPr/>
            </a:pPr>
            <a:fld id="{536EA06A-A81D-D240-BE44-32EBD05E99CD}" type="datetime3">
              <a:rPr lang="en-US" smtClean="0"/>
              <a:t>4 June 2021</a:t>
            </a:fld>
            <a:endParaRPr lang="nb-NO" dirty="0"/>
          </a:p>
        </p:txBody>
      </p:sp>
    </p:spTree>
    <p:extLst>
      <p:ext uri="{BB962C8B-B14F-4D97-AF65-F5344CB8AC3E}">
        <p14:creationId xmlns:p14="http://schemas.microsoft.com/office/powerpoint/2010/main" val="558688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 bilder">
    <p:spTree>
      <p:nvGrpSpPr>
        <p:cNvPr id="1" name=""/>
        <p:cNvGrpSpPr/>
        <p:nvPr/>
      </p:nvGrpSpPr>
      <p:grpSpPr>
        <a:xfrm>
          <a:off x="0" y="0"/>
          <a:ext cx="0" cy="0"/>
          <a:chOff x="0" y="0"/>
          <a:chExt cx="0" cy="0"/>
        </a:xfrm>
      </p:grpSpPr>
      <p:sp>
        <p:nvSpPr>
          <p:cNvPr id="13" name="Plassholder for bilde 3"/>
          <p:cNvSpPr>
            <a:spLocks noGrp="1"/>
          </p:cNvSpPr>
          <p:nvPr>
            <p:ph type="pic" sz="quarter" idx="27"/>
          </p:nvPr>
        </p:nvSpPr>
        <p:spPr>
          <a:xfrm>
            <a:off x="4630489" y="115452"/>
            <a:ext cx="4398284" cy="6626920"/>
          </a:xfrm>
          <a:prstGeom prst="rect">
            <a:avLst/>
          </a:prstGeom>
        </p:spPr>
        <p:txBody>
          <a:bodyPr vert="horz"/>
          <a:lstStyle>
            <a:lvl1pPr marL="0" indent="0" algn="ctr">
              <a:buFontTx/>
              <a:buNone/>
              <a:defRPr>
                <a:solidFill>
                  <a:schemeClr val="tx1">
                    <a:lumMod val="50000"/>
                    <a:lumOff val="50000"/>
                  </a:schemeClr>
                </a:solidFill>
              </a:defRPr>
            </a:lvl1pPr>
          </a:lstStyle>
          <a:p>
            <a:pPr lvl="0"/>
            <a:r>
              <a:rPr lang="nb-NO" noProof="0"/>
              <a:t>Klikk ikonet for å legge til et bilde</a:t>
            </a:r>
            <a:endParaRPr lang="nb-NO" noProof="0" dirty="0"/>
          </a:p>
        </p:txBody>
      </p:sp>
      <p:sp>
        <p:nvSpPr>
          <p:cNvPr id="10" name="Plassholder for bilde 3"/>
          <p:cNvSpPr>
            <a:spLocks noGrp="1"/>
          </p:cNvSpPr>
          <p:nvPr>
            <p:ph type="pic" sz="quarter" idx="20"/>
          </p:nvPr>
        </p:nvSpPr>
        <p:spPr>
          <a:xfrm>
            <a:off x="109382" y="115452"/>
            <a:ext cx="4398284" cy="6626920"/>
          </a:xfrm>
          <a:prstGeom prst="rect">
            <a:avLst/>
          </a:prstGeom>
        </p:spPr>
        <p:txBody>
          <a:bodyPr vert="horz"/>
          <a:lstStyle>
            <a:lvl1pPr marL="0" indent="0" algn="ctr">
              <a:buFontTx/>
              <a:buNone/>
              <a:defRPr>
                <a:solidFill>
                  <a:schemeClr val="tx1">
                    <a:lumMod val="50000"/>
                    <a:lumOff val="50000"/>
                  </a:schemeClr>
                </a:solidFill>
              </a:defRPr>
            </a:lvl1pPr>
          </a:lstStyle>
          <a:p>
            <a:pPr lvl="0"/>
            <a:r>
              <a:rPr lang="nb-NO" noProof="0"/>
              <a:t>Klikk ikonet for å legge til et bilde</a:t>
            </a:r>
            <a:endParaRPr lang="nb-NO" noProof="0" dirty="0"/>
          </a:p>
        </p:txBody>
      </p:sp>
      <p:sp>
        <p:nvSpPr>
          <p:cNvPr id="3" name="Plassholder for dato 3"/>
          <p:cNvSpPr>
            <a:spLocks noGrp="1"/>
          </p:cNvSpPr>
          <p:nvPr>
            <p:ph type="dt" sz="half" idx="14"/>
          </p:nvPr>
        </p:nvSpPr>
        <p:spPr>
          <a:xfrm>
            <a:off x="2852739" y="7300385"/>
            <a:ext cx="3787775" cy="309033"/>
          </a:xfrm>
          <a:prstGeom prst="rect">
            <a:avLst/>
          </a:prstGeom>
        </p:spPr>
        <p:txBody>
          <a:bodyPr/>
          <a:lstStyle>
            <a:lvl1pPr algn="ctr" fontAlgn="auto">
              <a:spcBef>
                <a:spcPts val="0"/>
              </a:spcBef>
              <a:spcAft>
                <a:spcPts val="0"/>
              </a:spcAft>
              <a:defRPr sz="800" smtClean="0">
                <a:solidFill>
                  <a:schemeClr val="bg1">
                    <a:lumMod val="65000"/>
                  </a:schemeClr>
                </a:solidFill>
                <a:latin typeface="Cambria"/>
                <a:ea typeface="+mn-ea"/>
                <a:cs typeface="Cambria"/>
              </a:defRPr>
            </a:lvl1pPr>
          </a:lstStyle>
          <a:p>
            <a:pPr>
              <a:defRPr/>
            </a:pPr>
            <a:fld id="{8B138732-E9EC-9343-A0B8-6E1EE7BB2B88}" type="datetime3">
              <a:rPr lang="en-US" smtClean="0"/>
              <a:t>4 June 2021</a:t>
            </a:fld>
            <a:endParaRPr lang="nb-NO" dirty="0"/>
          </a:p>
        </p:txBody>
      </p:sp>
      <p:sp>
        <p:nvSpPr>
          <p:cNvPr id="4" name="Plassholder for bunntekst 4"/>
          <p:cNvSpPr>
            <a:spLocks noGrp="1"/>
          </p:cNvSpPr>
          <p:nvPr>
            <p:ph type="ftr" sz="quarter" idx="15"/>
          </p:nvPr>
        </p:nvSpPr>
        <p:spPr>
          <a:xfrm>
            <a:off x="2852739" y="7069667"/>
            <a:ext cx="3787775" cy="311151"/>
          </a:xfrm>
          <a:prstGeom prst="rect">
            <a:avLst/>
          </a:prstGeom>
        </p:spPr>
        <p:txBody>
          <a:bodyPr/>
          <a:lstStyle>
            <a:lvl1pPr algn="ctr" fontAlgn="auto">
              <a:spcBef>
                <a:spcPts val="0"/>
              </a:spcBef>
              <a:spcAft>
                <a:spcPts val="0"/>
              </a:spcAft>
              <a:defRPr sz="800" dirty="0" smtClean="0">
                <a:solidFill>
                  <a:srgbClr val="A6A6A6"/>
                </a:solidFill>
                <a:latin typeface="Cambria"/>
                <a:ea typeface="+mn-ea"/>
                <a:cs typeface="Cambria"/>
              </a:defRPr>
            </a:lvl1pPr>
          </a:lstStyle>
          <a:p>
            <a:pPr>
              <a:defRPr/>
            </a:pPr>
            <a:endParaRPr lang="nb-NO"/>
          </a:p>
        </p:txBody>
      </p:sp>
    </p:spTree>
    <p:extLst>
      <p:ext uri="{BB962C8B-B14F-4D97-AF65-F5344CB8AC3E}">
        <p14:creationId xmlns:p14="http://schemas.microsoft.com/office/powerpoint/2010/main" val="27467759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re bilder">
    <p:spTree>
      <p:nvGrpSpPr>
        <p:cNvPr id="1" name=""/>
        <p:cNvGrpSpPr/>
        <p:nvPr/>
      </p:nvGrpSpPr>
      <p:grpSpPr>
        <a:xfrm>
          <a:off x="0" y="0"/>
          <a:ext cx="0" cy="0"/>
          <a:chOff x="0" y="0"/>
          <a:chExt cx="0" cy="0"/>
        </a:xfrm>
      </p:grpSpPr>
      <p:sp>
        <p:nvSpPr>
          <p:cNvPr id="3" name="Plassholder for dato 3"/>
          <p:cNvSpPr>
            <a:spLocks noGrp="1"/>
          </p:cNvSpPr>
          <p:nvPr>
            <p:ph type="dt" sz="half" idx="14"/>
          </p:nvPr>
        </p:nvSpPr>
        <p:spPr>
          <a:xfrm>
            <a:off x="2852739" y="7300385"/>
            <a:ext cx="3787775" cy="309033"/>
          </a:xfrm>
          <a:prstGeom prst="rect">
            <a:avLst/>
          </a:prstGeom>
        </p:spPr>
        <p:txBody>
          <a:bodyPr/>
          <a:lstStyle>
            <a:lvl1pPr algn="ctr" fontAlgn="auto">
              <a:spcBef>
                <a:spcPts val="0"/>
              </a:spcBef>
              <a:spcAft>
                <a:spcPts val="0"/>
              </a:spcAft>
              <a:defRPr sz="800" smtClean="0">
                <a:solidFill>
                  <a:schemeClr val="bg1">
                    <a:lumMod val="65000"/>
                  </a:schemeClr>
                </a:solidFill>
                <a:latin typeface="Cambria"/>
                <a:ea typeface="+mn-ea"/>
                <a:cs typeface="Cambria"/>
              </a:defRPr>
            </a:lvl1pPr>
          </a:lstStyle>
          <a:p>
            <a:pPr>
              <a:defRPr/>
            </a:pPr>
            <a:fld id="{65927FE7-3007-6C48-83A8-764029389804}" type="datetime3">
              <a:rPr lang="en-US" smtClean="0"/>
              <a:t>4 June 2021</a:t>
            </a:fld>
            <a:endParaRPr lang="nb-NO" dirty="0"/>
          </a:p>
        </p:txBody>
      </p:sp>
      <p:sp>
        <p:nvSpPr>
          <p:cNvPr id="4" name="Plassholder for bunntekst 4"/>
          <p:cNvSpPr>
            <a:spLocks noGrp="1"/>
          </p:cNvSpPr>
          <p:nvPr>
            <p:ph type="ftr" sz="quarter" idx="15"/>
          </p:nvPr>
        </p:nvSpPr>
        <p:spPr>
          <a:xfrm>
            <a:off x="2852739" y="7069667"/>
            <a:ext cx="3787775" cy="311151"/>
          </a:xfrm>
          <a:prstGeom prst="rect">
            <a:avLst/>
          </a:prstGeom>
        </p:spPr>
        <p:txBody>
          <a:bodyPr/>
          <a:lstStyle>
            <a:lvl1pPr algn="ctr" fontAlgn="auto">
              <a:spcBef>
                <a:spcPts val="0"/>
              </a:spcBef>
              <a:spcAft>
                <a:spcPts val="0"/>
              </a:spcAft>
              <a:defRPr sz="800" dirty="0" smtClean="0">
                <a:solidFill>
                  <a:srgbClr val="A6A6A6"/>
                </a:solidFill>
                <a:latin typeface="Cambria"/>
                <a:ea typeface="+mn-ea"/>
                <a:cs typeface="Cambria"/>
              </a:defRPr>
            </a:lvl1pPr>
          </a:lstStyle>
          <a:p>
            <a:pPr>
              <a:defRPr/>
            </a:pPr>
            <a:endParaRPr lang="nb-NO" dirty="0"/>
          </a:p>
        </p:txBody>
      </p:sp>
      <p:sp>
        <p:nvSpPr>
          <p:cNvPr id="22" name="Plassholder for bilde 3"/>
          <p:cNvSpPr>
            <a:spLocks noGrp="1"/>
          </p:cNvSpPr>
          <p:nvPr>
            <p:ph type="pic" sz="quarter" idx="23"/>
          </p:nvPr>
        </p:nvSpPr>
        <p:spPr>
          <a:xfrm>
            <a:off x="114170" y="116760"/>
            <a:ext cx="4400860" cy="3255653"/>
          </a:xfrm>
          <a:prstGeom prst="rect">
            <a:avLst/>
          </a:prstGeom>
        </p:spPr>
        <p:txBody>
          <a:bodyPr vert="horz"/>
          <a:lstStyle>
            <a:lvl1pPr marL="0" indent="0" algn="ctr">
              <a:buFontTx/>
              <a:buNone/>
              <a:defRPr>
                <a:solidFill>
                  <a:schemeClr val="tx1">
                    <a:lumMod val="50000"/>
                    <a:lumOff val="50000"/>
                  </a:schemeClr>
                </a:solidFill>
              </a:defRPr>
            </a:lvl1pPr>
          </a:lstStyle>
          <a:p>
            <a:pPr lvl="0"/>
            <a:r>
              <a:rPr lang="nb-NO" noProof="0"/>
              <a:t>Klikk ikonet for å legge til et bilde</a:t>
            </a:r>
            <a:endParaRPr lang="nb-NO" noProof="0" dirty="0"/>
          </a:p>
        </p:txBody>
      </p:sp>
      <p:sp>
        <p:nvSpPr>
          <p:cNvPr id="23" name="Plassholder for bilde 3"/>
          <p:cNvSpPr>
            <a:spLocks noGrp="1"/>
          </p:cNvSpPr>
          <p:nvPr>
            <p:ph type="pic" sz="quarter" idx="24"/>
          </p:nvPr>
        </p:nvSpPr>
        <p:spPr>
          <a:xfrm>
            <a:off x="114170" y="3489173"/>
            <a:ext cx="4400860" cy="3255653"/>
          </a:xfrm>
          <a:prstGeom prst="rect">
            <a:avLst/>
          </a:prstGeom>
        </p:spPr>
        <p:txBody>
          <a:bodyPr vert="horz"/>
          <a:lstStyle>
            <a:lvl1pPr marL="0" indent="0" algn="ctr">
              <a:buFontTx/>
              <a:buNone/>
              <a:defRPr>
                <a:solidFill>
                  <a:schemeClr val="tx1">
                    <a:lumMod val="50000"/>
                    <a:lumOff val="50000"/>
                  </a:schemeClr>
                </a:solidFill>
              </a:defRPr>
            </a:lvl1pPr>
          </a:lstStyle>
          <a:p>
            <a:pPr lvl="0"/>
            <a:r>
              <a:rPr lang="nb-NO" noProof="0"/>
              <a:t>Klikk ikonet for å legge til et bilde</a:t>
            </a:r>
            <a:endParaRPr lang="nb-NO" noProof="0" dirty="0"/>
          </a:p>
        </p:txBody>
      </p:sp>
      <p:sp>
        <p:nvSpPr>
          <p:cNvPr id="24" name="Plassholder for bilde 3"/>
          <p:cNvSpPr>
            <a:spLocks noGrp="1"/>
          </p:cNvSpPr>
          <p:nvPr>
            <p:ph type="pic" sz="quarter" idx="25"/>
          </p:nvPr>
        </p:nvSpPr>
        <p:spPr>
          <a:xfrm>
            <a:off x="4629200" y="116760"/>
            <a:ext cx="4400860" cy="3255653"/>
          </a:xfrm>
          <a:prstGeom prst="rect">
            <a:avLst/>
          </a:prstGeom>
        </p:spPr>
        <p:txBody>
          <a:bodyPr vert="horz"/>
          <a:lstStyle>
            <a:lvl1pPr marL="0" indent="0" algn="ctr">
              <a:buFontTx/>
              <a:buNone/>
              <a:defRPr>
                <a:solidFill>
                  <a:schemeClr val="tx1">
                    <a:lumMod val="50000"/>
                    <a:lumOff val="50000"/>
                  </a:schemeClr>
                </a:solidFill>
              </a:defRPr>
            </a:lvl1pPr>
          </a:lstStyle>
          <a:p>
            <a:pPr lvl="0"/>
            <a:r>
              <a:rPr lang="nb-NO" noProof="0"/>
              <a:t>Klikk ikonet for å legge til et bilde</a:t>
            </a:r>
            <a:endParaRPr lang="nb-NO" noProof="0" dirty="0"/>
          </a:p>
        </p:txBody>
      </p:sp>
      <p:sp>
        <p:nvSpPr>
          <p:cNvPr id="25" name="Plassholder for bilde 3"/>
          <p:cNvSpPr>
            <a:spLocks noGrp="1"/>
          </p:cNvSpPr>
          <p:nvPr>
            <p:ph type="pic" sz="quarter" idx="26"/>
          </p:nvPr>
        </p:nvSpPr>
        <p:spPr>
          <a:xfrm>
            <a:off x="4629200" y="3489173"/>
            <a:ext cx="4400860" cy="3255653"/>
          </a:xfrm>
          <a:prstGeom prst="rect">
            <a:avLst/>
          </a:prstGeom>
        </p:spPr>
        <p:txBody>
          <a:bodyPr vert="horz"/>
          <a:lstStyle>
            <a:lvl1pPr marL="0" indent="0" algn="ctr">
              <a:buFontTx/>
              <a:buNone/>
              <a:defRPr>
                <a:solidFill>
                  <a:schemeClr val="tx1">
                    <a:lumMod val="50000"/>
                    <a:lumOff val="50000"/>
                  </a:schemeClr>
                </a:solidFill>
              </a:defRPr>
            </a:lvl1pPr>
          </a:lstStyle>
          <a:p>
            <a:pPr lvl="0"/>
            <a:r>
              <a:rPr lang="nb-NO" noProof="0"/>
              <a:t>Klikk ikonet for å legge til et bilde</a:t>
            </a:r>
            <a:endParaRPr lang="nb-NO" noProof="0" dirty="0"/>
          </a:p>
        </p:txBody>
      </p:sp>
    </p:spTree>
    <p:extLst>
      <p:ext uri="{BB962C8B-B14F-4D97-AF65-F5344CB8AC3E}">
        <p14:creationId xmlns:p14="http://schemas.microsoft.com/office/powerpoint/2010/main" val="33290071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rafikk/graf">
    <p:spTree>
      <p:nvGrpSpPr>
        <p:cNvPr id="1" name=""/>
        <p:cNvGrpSpPr/>
        <p:nvPr/>
      </p:nvGrpSpPr>
      <p:grpSpPr>
        <a:xfrm>
          <a:off x="0" y="0"/>
          <a:ext cx="0" cy="0"/>
          <a:chOff x="0" y="0"/>
          <a:chExt cx="0" cy="0"/>
        </a:xfrm>
      </p:grpSpPr>
      <p:sp>
        <p:nvSpPr>
          <p:cNvPr id="3" name="Plassholder for innhold 2"/>
          <p:cNvSpPr>
            <a:spLocks noGrp="1"/>
          </p:cNvSpPr>
          <p:nvPr>
            <p:ph sz="quarter" idx="11"/>
          </p:nvPr>
        </p:nvSpPr>
        <p:spPr>
          <a:xfrm>
            <a:off x="467178" y="620780"/>
            <a:ext cx="8209644" cy="5616443"/>
          </a:xfrm>
          <a:prstGeom prst="rect">
            <a:avLst/>
          </a:prstGeom>
        </p:spPr>
        <p:txBody>
          <a:bodyPr vert="horz"/>
          <a:lstStyle>
            <a:lvl1pPr marL="0" indent="0" algn="ctr">
              <a:buNone/>
              <a:defRPr sz="1600" baseline="0">
                <a:solidFill>
                  <a:srgbClr val="313131"/>
                </a:solidFill>
              </a:defRPr>
            </a:lvl1pPr>
          </a:lstStyle>
          <a:p>
            <a:pPr lvl="0"/>
            <a:r>
              <a:rPr lang="nb-NO" dirty="0"/>
              <a:t>Klikk for å redigere tekststiler i malen</a:t>
            </a:r>
          </a:p>
        </p:txBody>
      </p:sp>
      <p:sp>
        <p:nvSpPr>
          <p:cNvPr id="4" name="Plassholder for dato 3"/>
          <p:cNvSpPr>
            <a:spLocks noGrp="1"/>
          </p:cNvSpPr>
          <p:nvPr>
            <p:ph type="dt" sz="half" idx="12"/>
          </p:nvPr>
        </p:nvSpPr>
        <p:spPr>
          <a:xfrm>
            <a:off x="2852739" y="7300385"/>
            <a:ext cx="3787775" cy="309033"/>
          </a:xfrm>
          <a:prstGeom prst="rect">
            <a:avLst/>
          </a:prstGeom>
        </p:spPr>
        <p:txBody>
          <a:bodyPr/>
          <a:lstStyle>
            <a:lvl1pPr algn="ctr" fontAlgn="auto">
              <a:spcBef>
                <a:spcPts val="0"/>
              </a:spcBef>
              <a:spcAft>
                <a:spcPts val="0"/>
              </a:spcAft>
              <a:defRPr sz="800" smtClean="0">
                <a:solidFill>
                  <a:schemeClr val="bg1">
                    <a:lumMod val="65000"/>
                  </a:schemeClr>
                </a:solidFill>
                <a:latin typeface="Cambria"/>
                <a:ea typeface="+mn-ea"/>
                <a:cs typeface="Cambria"/>
              </a:defRPr>
            </a:lvl1pPr>
          </a:lstStyle>
          <a:p>
            <a:pPr>
              <a:defRPr/>
            </a:pPr>
            <a:fld id="{00AA3AF8-5934-764E-8DD4-3CAB55D8A694}" type="datetime3">
              <a:rPr lang="en-US" smtClean="0"/>
              <a:t>4 June 2021</a:t>
            </a:fld>
            <a:endParaRPr lang="nb-NO" dirty="0"/>
          </a:p>
        </p:txBody>
      </p:sp>
      <p:sp>
        <p:nvSpPr>
          <p:cNvPr id="5" name="Plassholder for bunntekst 4"/>
          <p:cNvSpPr>
            <a:spLocks noGrp="1"/>
          </p:cNvSpPr>
          <p:nvPr>
            <p:ph type="ftr" sz="quarter" idx="13"/>
          </p:nvPr>
        </p:nvSpPr>
        <p:spPr>
          <a:xfrm>
            <a:off x="2852739" y="7069667"/>
            <a:ext cx="3787775" cy="311151"/>
          </a:xfrm>
          <a:prstGeom prst="rect">
            <a:avLst/>
          </a:prstGeom>
        </p:spPr>
        <p:txBody>
          <a:bodyPr/>
          <a:lstStyle>
            <a:lvl1pPr algn="ctr" fontAlgn="auto">
              <a:spcBef>
                <a:spcPts val="0"/>
              </a:spcBef>
              <a:spcAft>
                <a:spcPts val="0"/>
              </a:spcAft>
              <a:defRPr sz="800" dirty="0" smtClean="0">
                <a:solidFill>
                  <a:srgbClr val="A6A6A6"/>
                </a:solidFill>
                <a:latin typeface="Cambria"/>
                <a:ea typeface="+mn-ea"/>
                <a:cs typeface="Cambria"/>
              </a:defRPr>
            </a:lvl1pPr>
          </a:lstStyle>
          <a:p>
            <a:pPr>
              <a:defRPr/>
            </a:pPr>
            <a:endParaRPr lang="nb-NO"/>
          </a:p>
        </p:txBody>
      </p:sp>
    </p:spTree>
    <p:extLst>
      <p:ext uri="{BB962C8B-B14F-4D97-AF65-F5344CB8AC3E}">
        <p14:creationId xmlns:p14="http://schemas.microsoft.com/office/powerpoint/2010/main" val="4013857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 - egen heraldikk">
    <p:spTree>
      <p:nvGrpSpPr>
        <p:cNvPr id="1" name=""/>
        <p:cNvGrpSpPr/>
        <p:nvPr/>
      </p:nvGrpSpPr>
      <p:grpSpPr>
        <a:xfrm>
          <a:off x="0" y="0"/>
          <a:ext cx="0" cy="0"/>
          <a:chOff x="0" y="0"/>
          <a:chExt cx="0" cy="0"/>
        </a:xfrm>
      </p:grpSpPr>
      <p:cxnSp>
        <p:nvCxnSpPr>
          <p:cNvPr id="6" name="Rett linje 5"/>
          <p:cNvCxnSpPr/>
          <p:nvPr/>
        </p:nvCxnSpPr>
        <p:spPr>
          <a:xfrm>
            <a:off x="1995489" y="3977217"/>
            <a:ext cx="598487" cy="0"/>
          </a:xfrm>
          <a:prstGeom prst="line">
            <a:avLst/>
          </a:prstGeom>
          <a:ln w="6350">
            <a:solidFill>
              <a:srgbClr val="D7D7D7"/>
            </a:solidFill>
          </a:ln>
          <a:effectLst/>
        </p:spPr>
        <p:style>
          <a:lnRef idx="2">
            <a:schemeClr val="accent1"/>
          </a:lnRef>
          <a:fillRef idx="0">
            <a:schemeClr val="accent1"/>
          </a:fillRef>
          <a:effectRef idx="1">
            <a:schemeClr val="accent1"/>
          </a:effectRef>
          <a:fontRef idx="minor">
            <a:schemeClr val="tx1"/>
          </a:fontRef>
        </p:style>
      </p:cxnSp>
      <p:cxnSp>
        <p:nvCxnSpPr>
          <p:cNvPr id="8" name="Rett linje 7"/>
          <p:cNvCxnSpPr/>
          <p:nvPr/>
        </p:nvCxnSpPr>
        <p:spPr>
          <a:xfrm>
            <a:off x="4505325" y="0"/>
            <a:ext cx="0" cy="6858000"/>
          </a:xfrm>
          <a:prstGeom prst="line">
            <a:avLst/>
          </a:prstGeom>
          <a:ln w="6350">
            <a:solidFill>
              <a:schemeClr val="bg1">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70" name="Tittel 1"/>
          <p:cNvSpPr>
            <a:spLocks noGrp="1"/>
          </p:cNvSpPr>
          <p:nvPr>
            <p:ph type="ctrTitle"/>
          </p:nvPr>
        </p:nvSpPr>
        <p:spPr>
          <a:xfrm>
            <a:off x="382591" y="2774445"/>
            <a:ext cx="3777443" cy="1064011"/>
          </a:xfrm>
          <a:prstGeom prst="rect">
            <a:avLst/>
          </a:prstGeom>
        </p:spPr>
        <p:txBody>
          <a:bodyPr anchor="b">
            <a:noAutofit/>
          </a:bodyPr>
          <a:lstStyle>
            <a:lvl1pPr algn="ctr">
              <a:defRPr sz="2200" spc="0" baseline="0">
                <a:solidFill>
                  <a:srgbClr val="191919"/>
                </a:solidFill>
                <a:latin typeface="Cambria"/>
                <a:cs typeface="Cambria"/>
              </a:defRPr>
            </a:lvl1pPr>
          </a:lstStyle>
          <a:p>
            <a:r>
              <a:rPr lang="nb-NO"/>
              <a:t>Klikk for å redigere tittelstil</a:t>
            </a:r>
            <a:endParaRPr lang="nb-NO" dirty="0"/>
          </a:p>
        </p:txBody>
      </p:sp>
      <p:sp>
        <p:nvSpPr>
          <p:cNvPr id="71" name="Undertittel 2"/>
          <p:cNvSpPr>
            <a:spLocks noGrp="1"/>
          </p:cNvSpPr>
          <p:nvPr>
            <p:ph type="subTitle" idx="1"/>
          </p:nvPr>
        </p:nvSpPr>
        <p:spPr>
          <a:xfrm>
            <a:off x="382590" y="4070741"/>
            <a:ext cx="3777445" cy="924707"/>
          </a:xfrm>
          <a:prstGeom prst="rect">
            <a:avLst/>
          </a:prstGeom>
        </p:spPr>
        <p:txBody>
          <a:bodyPr anchor="t">
            <a:normAutofit/>
          </a:bodyPr>
          <a:lstStyle>
            <a:lvl1pPr marL="0" indent="0" algn="ctr">
              <a:buNone/>
              <a:defRPr sz="1600" b="0" i="1">
                <a:solidFill>
                  <a:schemeClr val="bg1">
                    <a:lumMod val="50000"/>
                  </a:schemeClr>
                </a:solidFill>
                <a:latin typeface="Cambria"/>
                <a:cs typeface="Cambr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sp>
        <p:nvSpPr>
          <p:cNvPr id="13" name="Plassholder for bilde 2"/>
          <p:cNvSpPr>
            <a:spLocks noGrp="1"/>
          </p:cNvSpPr>
          <p:nvPr>
            <p:ph type="pic" sz="quarter" idx="14"/>
          </p:nvPr>
        </p:nvSpPr>
        <p:spPr>
          <a:xfrm>
            <a:off x="1928363" y="392796"/>
            <a:ext cx="738187" cy="1173539"/>
          </a:xfrm>
          <a:prstGeom prst="rect">
            <a:avLst/>
          </a:prstGeom>
        </p:spPr>
        <p:txBody>
          <a:bodyPr vert="horz"/>
          <a:lstStyle>
            <a:lvl1pPr marL="0" indent="0" algn="ctr">
              <a:buNone/>
              <a:defRPr sz="800" baseline="0"/>
            </a:lvl1pPr>
          </a:lstStyle>
          <a:p>
            <a:pPr lvl="0"/>
            <a:r>
              <a:rPr lang="nb-NO" noProof="0"/>
              <a:t>Klikk ikonet for å legge til et bilde</a:t>
            </a:r>
            <a:endParaRPr lang="nb-NO" noProof="0" dirty="0"/>
          </a:p>
        </p:txBody>
      </p:sp>
      <p:sp>
        <p:nvSpPr>
          <p:cNvPr id="9" name="Plassholder for dato 3"/>
          <p:cNvSpPr>
            <a:spLocks noGrp="1"/>
          </p:cNvSpPr>
          <p:nvPr>
            <p:ph type="dt" sz="half" idx="16"/>
          </p:nvPr>
        </p:nvSpPr>
        <p:spPr>
          <a:xfrm>
            <a:off x="381001" y="5526618"/>
            <a:ext cx="3787775" cy="311149"/>
          </a:xfrm>
          <a:prstGeom prst="rect">
            <a:avLst/>
          </a:prstGeom>
        </p:spPr>
        <p:txBody>
          <a:bodyPr/>
          <a:lstStyle>
            <a:lvl1pPr algn="ctr" fontAlgn="auto">
              <a:spcBef>
                <a:spcPts val="0"/>
              </a:spcBef>
              <a:spcAft>
                <a:spcPts val="0"/>
              </a:spcAft>
              <a:defRPr sz="800" smtClean="0">
                <a:solidFill>
                  <a:schemeClr val="bg1">
                    <a:lumMod val="65000"/>
                  </a:schemeClr>
                </a:solidFill>
                <a:latin typeface="Cambria"/>
                <a:ea typeface="+mn-ea"/>
                <a:cs typeface="Cambria"/>
              </a:defRPr>
            </a:lvl1pPr>
          </a:lstStyle>
          <a:p>
            <a:pPr>
              <a:defRPr/>
            </a:pPr>
            <a:fld id="{B8B79C4A-3010-6544-A227-C290E0438C77}" type="datetime3">
              <a:rPr lang="en-US" smtClean="0"/>
              <a:t>4 June 2021</a:t>
            </a:fld>
            <a:endParaRPr lang="nb-NO" dirty="0"/>
          </a:p>
        </p:txBody>
      </p:sp>
      <p:sp>
        <p:nvSpPr>
          <p:cNvPr id="10" name="Plassholder for bunntekst 4"/>
          <p:cNvSpPr>
            <a:spLocks noGrp="1"/>
          </p:cNvSpPr>
          <p:nvPr>
            <p:ph type="ftr" sz="quarter" idx="17"/>
          </p:nvPr>
        </p:nvSpPr>
        <p:spPr>
          <a:xfrm>
            <a:off x="381001" y="5298018"/>
            <a:ext cx="3787775" cy="309033"/>
          </a:xfrm>
          <a:prstGeom prst="rect">
            <a:avLst/>
          </a:prstGeom>
        </p:spPr>
        <p:txBody>
          <a:bodyPr/>
          <a:lstStyle>
            <a:lvl1pPr algn="ctr" fontAlgn="auto">
              <a:spcBef>
                <a:spcPts val="0"/>
              </a:spcBef>
              <a:spcAft>
                <a:spcPts val="0"/>
              </a:spcAft>
              <a:defRPr sz="800" dirty="0" smtClean="0">
                <a:solidFill>
                  <a:srgbClr val="A6A6A6"/>
                </a:solidFill>
                <a:latin typeface="Cambria"/>
                <a:ea typeface="+mn-ea"/>
                <a:cs typeface="Cambria"/>
              </a:defRPr>
            </a:lvl1pPr>
          </a:lstStyle>
          <a:p>
            <a:pPr>
              <a:defRPr/>
            </a:pPr>
            <a:endParaRPr lang="nb-NO"/>
          </a:p>
        </p:txBody>
      </p:sp>
      <p:pic>
        <p:nvPicPr>
          <p:cNvPr id="11" name="Bilde 10" descr="Forsvaret_navn_sort.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99598" y="6395216"/>
            <a:ext cx="591353" cy="76559"/>
          </a:xfrm>
          <a:prstGeom prst="rect">
            <a:avLst/>
          </a:prstGeom>
        </p:spPr>
      </p:pic>
      <p:sp>
        <p:nvSpPr>
          <p:cNvPr id="15" name="Plassholder for bilde 3"/>
          <p:cNvSpPr>
            <a:spLocks noGrp="1"/>
          </p:cNvSpPr>
          <p:nvPr>
            <p:ph type="pic" sz="quarter" idx="18"/>
          </p:nvPr>
        </p:nvSpPr>
        <p:spPr>
          <a:xfrm>
            <a:off x="4624412" y="115452"/>
            <a:ext cx="4398284" cy="6626920"/>
          </a:xfrm>
          <a:prstGeom prst="rect">
            <a:avLst/>
          </a:prstGeom>
        </p:spPr>
        <p:txBody>
          <a:bodyPr vert="horz"/>
          <a:lstStyle>
            <a:lvl1pPr marL="0" indent="0" algn="ctr">
              <a:buFontTx/>
              <a:buNone/>
              <a:defRPr>
                <a:solidFill>
                  <a:schemeClr val="tx1">
                    <a:lumMod val="50000"/>
                    <a:lumOff val="50000"/>
                  </a:schemeClr>
                </a:solidFill>
              </a:defRPr>
            </a:lvl1pPr>
          </a:lstStyle>
          <a:p>
            <a:pPr lvl="0"/>
            <a:r>
              <a:rPr lang="nb-NO" noProof="0"/>
              <a:t>Klikk ikonet for å legge til et bilde</a:t>
            </a:r>
            <a:endParaRPr lang="nb-NO" noProof="0" dirty="0"/>
          </a:p>
        </p:txBody>
      </p:sp>
    </p:spTree>
    <p:extLst>
      <p:ext uri="{BB962C8B-B14F-4D97-AF65-F5344CB8AC3E}">
        <p14:creationId xmlns:p14="http://schemas.microsoft.com/office/powerpoint/2010/main" val="34620290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tellysbilde uten bilde">
    <p:spTree>
      <p:nvGrpSpPr>
        <p:cNvPr id="1" name=""/>
        <p:cNvGrpSpPr/>
        <p:nvPr/>
      </p:nvGrpSpPr>
      <p:grpSpPr>
        <a:xfrm>
          <a:off x="0" y="0"/>
          <a:ext cx="0" cy="0"/>
          <a:chOff x="0" y="0"/>
          <a:chExt cx="0" cy="0"/>
        </a:xfrm>
      </p:grpSpPr>
      <p:cxnSp>
        <p:nvCxnSpPr>
          <p:cNvPr id="5" name="Rett linje 4"/>
          <p:cNvCxnSpPr/>
          <p:nvPr/>
        </p:nvCxnSpPr>
        <p:spPr>
          <a:xfrm>
            <a:off x="4271964" y="3977217"/>
            <a:ext cx="600075" cy="0"/>
          </a:xfrm>
          <a:prstGeom prst="line">
            <a:avLst/>
          </a:prstGeom>
          <a:ln w="6350">
            <a:solidFill>
              <a:srgbClr val="D7D7D7"/>
            </a:solidFill>
          </a:ln>
          <a:effectLst/>
        </p:spPr>
        <p:style>
          <a:lnRef idx="2">
            <a:schemeClr val="accent1"/>
          </a:lnRef>
          <a:fillRef idx="0">
            <a:schemeClr val="accent1"/>
          </a:fillRef>
          <a:effectRef idx="1">
            <a:schemeClr val="accent1"/>
          </a:effectRef>
          <a:fontRef idx="minor">
            <a:schemeClr val="tx1"/>
          </a:fontRef>
        </p:style>
      </p:cxnSp>
      <p:sp>
        <p:nvSpPr>
          <p:cNvPr id="7" name="Tittel 1"/>
          <p:cNvSpPr>
            <a:spLocks noGrp="1"/>
          </p:cNvSpPr>
          <p:nvPr>
            <p:ph type="ctrTitle"/>
          </p:nvPr>
        </p:nvSpPr>
        <p:spPr>
          <a:xfrm>
            <a:off x="2687638" y="2774445"/>
            <a:ext cx="3768724" cy="1064011"/>
          </a:xfrm>
          <a:prstGeom prst="rect">
            <a:avLst/>
          </a:prstGeom>
        </p:spPr>
        <p:txBody>
          <a:bodyPr anchor="b">
            <a:noAutofit/>
          </a:bodyPr>
          <a:lstStyle>
            <a:lvl1pPr algn="ctr">
              <a:defRPr sz="2200" spc="0">
                <a:solidFill>
                  <a:srgbClr val="191919"/>
                </a:solidFill>
                <a:latin typeface="Cambria"/>
                <a:cs typeface="Cambria"/>
              </a:defRPr>
            </a:lvl1pPr>
          </a:lstStyle>
          <a:p>
            <a:r>
              <a:rPr lang="nb-NO"/>
              <a:t>Klikk for å redigere tittelstil</a:t>
            </a:r>
            <a:endParaRPr lang="nb-NO" dirty="0"/>
          </a:p>
        </p:txBody>
      </p:sp>
      <p:sp>
        <p:nvSpPr>
          <p:cNvPr id="13" name="Undertittel 2"/>
          <p:cNvSpPr>
            <a:spLocks noGrp="1"/>
          </p:cNvSpPr>
          <p:nvPr>
            <p:ph type="subTitle" idx="1"/>
          </p:nvPr>
        </p:nvSpPr>
        <p:spPr>
          <a:xfrm>
            <a:off x="2687637" y="4070741"/>
            <a:ext cx="3768726" cy="924707"/>
          </a:xfrm>
          <a:prstGeom prst="rect">
            <a:avLst/>
          </a:prstGeom>
        </p:spPr>
        <p:txBody>
          <a:bodyPr anchor="t">
            <a:normAutofit/>
          </a:bodyPr>
          <a:lstStyle>
            <a:lvl1pPr marL="0" indent="0" algn="ctr">
              <a:buNone/>
              <a:defRPr sz="1600" b="0" i="1">
                <a:solidFill>
                  <a:schemeClr val="tx1">
                    <a:lumMod val="65000"/>
                    <a:lumOff val="35000"/>
                  </a:schemeClr>
                </a:solidFill>
                <a:latin typeface="Cambria"/>
                <a:cs typeface="Cambr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sp>
        <p:nvSpPr>
          <p:cNvPr id="8" name="Plassholder for dato 3"/>
          <p:cNvSpPr>
            <a:spLocks noGrp="1"/>
          </p:cNvSpPr>
          <p:nvPr>
            <p:ph type="dt" sz="half" idx="10"/>
          </p:nvPr>
        </p:nvSpPr>
        <p:spPr>
          <a:xfrm>
            <a:off x="2682875" y="5526618"/>
            <a:ext cx="3778250" cy="311149"/>
          </a:xfrm>
          <a:prstGeom prst="rect">
            <a:avLst/>
          </a:prstGeom>
        </p:spPr>
        <p:txBody>
          <a:bodyPr/>
          <a:lstStyle>
            <a:lvl1pPr algn="ctr" fontAlgn="auto">
              <a:spcBef>
                <a:spcPts val="0"/>
              </a:spcBef>
              <a:spcAft>
                <a:spcPts val="0"/>
              </a:spcAft>
              <a:defRPr sz="800" smtClean="0">
                <a:solidFill>
                  <a:schemeClr val="bg1">
                    <a:lumMod val="65000"/>
                  </a:schemeClr>
                </a:solidFill>
                <a:latin typeface="Cambria"/>
                <a:ea typeface="+mn-ea"/>
                <a:cs typeface="Cambria"/>
              </a:defRPr>
            </a:lvl1pPr>
          </a:lstStyle>
          <a:p>
            <a:pPr>
              <a:defRPr/>
            </a:pPr>
            <a:fld id="{144DA534-4A31-B94E-B17F-1F08892AE267}" type="datetime3">
              <a:rPr lang="en-US" smtClean="0"/>
              <a:t>4 June 2021</a:t>
            </a:fld>
            <a:endParaRPr lang="nb-NO" dirty="0"/>
          </a:p>
        </p:txBody>
      </p:sp>
      <p:sp>
        <p:nvSpPr>
          <p:cNvPr id="9" name="Plassholder for bunntekst 4"/>
          <p:cNvSpPr>
            <a:spLocks noGrp="1"/>
          </p:cNvSpPr>
          <p:nvPr>
            <p:ph type="ftr" sz="quarter" idx="11"/>
          </p:nvPr>
        </p:nvSpPr>
        <p:spPr>
          <a:xfrm>
            <a:off x="2682875" y="5298018"/>
            <a:ext cx="3778250" cy="309033"/>
          </a:xfrm>
          <a:prstGeom prst="rect">
            <a:avLst/>
          </a:prstGeom>
        </p:spPr>
        <p:txBody>
          <a:bodyPr/>
          <a:lstStyle>
            <a:lvl1pPr algn="ctr" fontAlgn="auto">
              <a:spcBef>
                <a:spcPts val="0"/>
              </a:spcBef>
              <a:spcAft>
                <a:spcPts val="0"/>
              </a:spcAft>
              <a:defRPr sz="800" dirty="0" smtClean="0">
                <a:solidFill>
                  <a:srgbClr val="A6A6A6"/>
                </a:solidFill>
                <a:latin typeface="Cambria"/>
                <a:ea typeface="+mn-ea"/>
                <a:cs typeface="Cambria"/>
              </a:defRPr>
            </a:lvl1pPr>
          </a:lstStyle>
          <a:p>
            <a:pPr>
              <a:defRPr/>
            </a:pPr>
            <a:endParaRPr lang="nb-NO"/>
          </a:p>
        </p:txBody>
      </p:sp>
      <p:pic>
        <p:nvPicPr>
          <p:cNvPr id="11" name="Bilde 5" descr="Forsvaret_logo_midtstilt_cmyk_sort.eps"/>
          <p:cNvPicPr>
            <a:picLocks noChangeAspect="1"/>
          </p:cNvPicPr>
          <p:nvPr userDrawn="1"/>
        </p:nvPicPr>
        <p:blipFill>
          <a:blip r:embed="rId2">
            <a:extLst>
              <a:ext uri="{28A0092B-C50C-407E-A947-70E740481C1C}">
                <a14:useLocalDpi xmlns:a14="http://schemas.microsoft.com/office/drawing/2010/main" val="0"/>
              </a:ext>
            </a:extLst>
          </a:blip>
          <a:srcRect l="17599" r="22554" b="23276"/>
          <a:stretch>
            <a:fillRect/>
          </a:stretch>
        </p:blipFill>
        <p:spPr bwMode="auto">
          <a:xfrm>
            <a:off x="4266190" y="349250"/>
            <a:ext cx="611187"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Bilde 13" descr="Forsvaret_navn_sort.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76324" y="6400989"/>
            <a:ext cx="591353" cy="76559"/>
          </a:xfrm>
          <a:prstGeom prst="rect">
            <a:avLst/>
          </a:prstGeom>
        </p:spPr>
      </p:pic>
    </p:spTree>
    <p:extLst>
      <p:ext uri="{BB962C8B-B14F-4D97-AF65-F5344CB8AC3E}">
        <p14:creationId xmlns:p14="http://schemas.microsoft.com/office/powerpoint/2010/main" val="42702235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sp>
        <p:nvSpPr>
          <p:cNvPr id="2" name="Tittel 1"/>
          <p:cNvSpPr>
            <a:spLocks noGrp="1"/>
          </p:cNvSpPr>
          <p:nvPr>
            <p:ph type="title"/>
          </p:nvPr>
        </p:nvSpPr>
        <p:spPr>
          <a:xfrm>
            <a:off x="628650" y="365125"/>
            <a:ext cx="7886700" cy="1325563"/>
          </a:xfrm>
          <a:prstGeom prst="rect">
            <a:avLst/>
          </a:prstGeom>
        </p:spPr>
        <p:txBody>
          <a:bodyPr/>
          <a:lstStyle/>
          <a:p>
            <a:r>
              <a:rPr lang="nb-NO" smtClean="0"/>
              <a:t>Klikk for å redigere tittelstil</a:t>
            </a:r>
            <a:endParaRPr lang="nb-NO"/>
          </a:p>
        </p:txBody>
      </p:sp>
    </p:spTree>
    <p:extLst>
      <p:ext uri="{BB962C8B-B14F-4D97-AF65-F5344CB8AC3E}">
        <p14:creationId xmlns:p14="http://schemas.microsoft.com/office/powerpoint/2010/main" val="18914600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cxnSp>
        <p:nvCxnSpPr>
          <p:cNvPr id="6" name="Rett linje 5"/>
          <p:cNvCxnSpPr/>
          <p:nvPr/>
        </p:nvCxnSpPr>
        <p:spPr>
          <a:xfrm>
            <a:off x="1995489" y="3977217"/>
            <a:ext cx="598487" cy="0"/>
          </a:xfrm>
          <a:prstGeom prst="line">
            <a:avLst/>
          </a:prstGeom>
          <a:ln w="6350">
            <a:solidFill>
              <a:srgbClr val="313131"/>
            </a:solidFill>
          </a:ln>
          <a:effectLst/>
        </p:spPr>
        <p:style>
          <a:lnRef idx="2">
            <a:schemeClr val="accent1"/>
          </a:lnRef>
          <a:fillRef idx="0">
            <a:schemeClr val="accent1"/>
          </a:fillRef>
          <a:effectRef idx="1">
            <a:schemeClr val="accent1"/>
          </a:effectRef>
          <a:fontRef idx="minor">
            <a:schemeClr val="tx1"/>
          </a:fontRef>
        </p:style>
      </p:cxnSp>
      <p:cxnSp>
        <p:nvCxnSpPr>
          <p:cNvPr id="8" name="Rett linje 7"/>
          <p:cNvCxnSpPr/>
          <p:nvPr/>
        </p:nvCxnSpPr>
        <p:spPr>
          <a:xfrm>
            <a:off x="4505325" y="0"/>
            <a:ext cx="0" cy="6858000"/>
          </a:xfrm>
          <a:prstGeom prst="line">
            <a:avLst/>
          </a:prstGeom>
          <a:ln w="6350">
            <a:solidFill>
              <a:srgbClr val="313131"/>
            </a:solidFill>
          </a:ln>
          <a:effectLst/>
        </p:spPr>
        <p:style>
          <a:lnRef idx="2">
            <a:schemeClr val="accent1"/>
          </a:lnRef>
          <a:fillRef idx="0">
            <a:schemeClr val="accent1"/>
          </a:fillRef>
          <a:effectRef idx="1">
            <a:schemeClr val="accent1"/>
          </a:effectRef>
          <a:fontRef idx="minor">
            <a:schemeClr val="tx1"/>
          </a:fontRef>
        </p:style>
      </p:cxnSp>
      <p:sp>
        <p:nvSpPr>
          <p:cNvPr id="7" name="Tittel 1"/>
          <p:cNvSpPr>
            <a:spLocks noGrp="1"/>
          </p:cNvSpPr>
          <p:nvPr>
            <p:ph type="ctrTitle"/>
          </p:nvPr>
        </p:nvSpPr>
        <p:spPr>
          <a:xfrm>
            <a:off x="382591" y="2774445"/>
            <a:ext cx="3777443" cy="1064011"/>
          </a:xfrm>
          <a:prstGeom prst="rect">
            <a:avLst/>
          </a:prstGeom>
        </p:spPr>
        <p:txBody>
          <a:bodyPr anchor="b">
            <a:noAutofit/>
          </a:bodyPr>
          <a:lstStyle>
            <a:lvl1pPr algn="ctr">
              <a:defRPr sz="2200" spc="0">
                <a:solidFill>
                  <a:schemeClr val="bg1"/>
                </a:solidFill>
                <a:latin typeface="Cambria"/>
                <a:cs typeface="Cambria"/>
              </a:defRPr>
            </a:lvl1pPr>
          </a:lstStyle>
          <a:p>
            <a:r>
              <a:rPr lang="nb-NO" dirty="0"/>
              <a:t>Klikk for å redigere tittelstil</a:t>
            </a:r>
          </a:p>
        </p:txBody>
      </p:sp>
      <p:sp>
        <p:nvSpPr>
          <p:cNvPr id="13" name="Undertittel 2"/>
          <p:cNvSpPr>
            <a:spLocks noGrp="1"/>
          </p:cNvSpPr>
          <p:nvPr>
            <p:ph type="subTitle" idx="1"/>
          </p:nvPr>
        </p:nvSpPr>
        <p:spPr>
          <a:xfrm>
            <a:off x="382590" y="4070741"/>
            <a:ext cx="3777445" cy="924707"/>
          </a:xfrm>
          <a:prstGeom prst="rect">
            <a:avLst/>
          </a:prstGeom>
        </p:spPr>
        <p:txBody>
          <a:bodyPr anchor="t">
            <a:normAutofit/>
          </a:bodyPr>
          <a:lstStyle>
            <a:lvl1pPr marL="0" indent="0" algn="ctr">
              <a:buNone/>
              <a:defRPr sz="1600" b="0" i="1">
                <a:solidFill>
                  <a:schemeClr val="bg1">
                    <a:lumMod val="75000"/>
                  </a:schemeClr>
                </a:solidFill>
                <a:latin typeface="Cambria"/>
                <a:cs typeface="Cambr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a:t>Klikk for å redigere undertittelstil i malen</a:t>
            </a:r>
          </a:p>
        </p:txBody>
      </p:sp>
      <p:sp>
        <p:nvSpPr>
          <p:cNvPr id="10" name="Plassholder for dato 3"/>
          <p:cNvSpPr>
            <a:spLocks noGrp="1"/>
          </p:cNvSpPr>
          <p:nvPr>
            <p:ph type="dt" sz="half" idx="15"/>
          </p:nvPr>
        </p:nvSpPr>
        <p:spPr>
          <a:xfrm>
            <a:off x="381001" y="5526618"/>
            <a:ext cx="3787775" cy="311149"/>
          </a:xfrm>
          <a:prstGeom prst="rect">
            <a:avLst/>
          </a:prstGeom>
        </p:spPr>
        <p:txBody>
          <a:bodyPr/>
          <a:lstStyle>
            <a:lvl1pPr algn="ctr" fontAlgn="auto">
              <a:spcBef>
                <a:spcPts val="0"/>
              </a:spcBef>
              <a:spcAft>
                <a:spcPts val="0"/>
              </a:spcAft>
              <a:defRPr sz="800" smtClean="0">
                <a:solidFill>
                  <a:schemeClr val="bg1">
                    <a:lumMod val="65000"/>
                  </a:schemeClr>
                </a:solidFill>
                <a:latin typeface="Cambria"/>
                <a:ea typeface="+mn-ea"/>
                <a:cs typeface="Cambria"/>
              </a:defRPr>
            </a:lvl1pPr>
          </a:lstStyle>
          <a:p>
            <a:pPr>
              <a:defRPr/>
            </a:pPr>
            <a:fld id="{621BED01-88E2-4F4F-BAAB-362F1A98094A}" type="datetime3">
              <a:rPr lang="en-US" smtClean="0"/>
              <a:t>4 June 2021</a:t>
            </a:fld>
            <a:endParaRPr lang="nb-NO" dirty="0"/>
          </a:p>
        </p:txBody>
      </p:sp>
      <p:sp>
        <p:nvSpPr>
          <p:cNvPr id="11" name="Plassholder for bunntekst 4"/>
          <p:cNvSpPr>
            <a:spLocks noGrp="1"/>
          </p:cNvSpPr>
          <p:nvPr>
            <p:ph type="ftr" sz="quarter" idx="16"/>
          </p:nvPr>
        </p:nvSpPr>
        <p:spPr>
          <a:xfrm>
            <a:off x="381001" y="5298018"/>
            <a:ext cx="3787775" cy="309033"/>
          </a:xfrm>
          <a:prstGeom prst="rect">
            <a:avLst/>
          </a:prstGeom>
        </p:spPr>
        <p:txBody>
          <a:bodyPr/>
          <a:lstStyle>
            <a:lvl1pPr algn="ctr" fontAlgn="auto">
              <a:spcBef>
                <a:spcPts val="0"/>
              </a:spcBef>
              <a:spcAft>
                <a:spcPts val="0"/>
              </a:spcAft>
              <a:defRPr sz="800" dirty="0" smtClean="0">
                <a:solidFill>
                  <a:srgbClr val="A6A6A6"/>
                </a:solidFill>
                <a:latin typeface="Cambria"/>
                <a:ea typeface="+mn-ea"/>
                <a:cs typeface="Cambria"/>
              </a:defRPr>
            </a:lvl1pPr>
          </a:lstStyle>
          <a:p>
            <a:pPr>
              <a:defRPr/>
            </a:pPr>
            <a:endParaRPr lang="nb-NO"/>
          </a:p>
        </p:txBody>
      </p:sp>
      <p:sp>
        <p:nvSpPr>
          <p:cNvPr id="15" name="Plassholder for bilde 3"/>
          <p:cNvSpPr>
            <a:spLocks noGrp="1"/>
          </p:cNvSpPr>
          <p:nvPr>
            <p:ph type="pic" sz="quarter" idx="17"/>
          </p:nvPr>
        </p:nvSpPr>
        <p:spPr>
          <a:xfrm>
            <a:off x="4624412" y="115452"/>
            <a:ext cx="4398284" cy="6626920"/>
          </a:xfrm>
          <a:prstGeom prst="rect">
            <a:avLst/>
          </a:prstGeom>
        </p:spPr>
        <p:txBody>
          <a:bodyPr vert="horz"/>
          <a:lstStyle>
            <a:lvl1pPr marL="0" indent="0" algn="ctr">
              <a:buFontTx/>
              <a:buNone/>
              <a:defRPr>
                <a:solidFill>
                  <a:schemeClr val="tx1">
                    <a:lumMod val="50000"/>
                    <a:lumOff val="50000"/>
                  </a:schemeClr>
                </a:solidFill>
              </a:defRPr>
            </a:lvl1pPr>
          </a:lstStyle>
          <a:p>
            <a:pPr lvl="0"/>
            <a:r>
              <a:rPr lang="nb-NO" noProof="0"/>
              <a:t>Dra bildet til plassholderen eller klikk ikonet for å legge til</a:t>
            </a:r>
            <a:endParaRPr lang="nb-NO" noProof="0" dirty="0"/>
          </a:p>
        </p:txBody>
      </p:sp>
      <p:pic>
        <p:nvPicPr>
          <p:cNvPr id="16" name="Bilde 15" descr="Forsvaret_navn_hvit.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99599" y="6395817"/>
            <a:ext cx="589972" cy="76380"/>
          </a:xfrm>
          <a:prstGeom prst="rect">
            <a:avLst/>
          </a:prstGeom>
        </p:spPr>
      </p:pic>
      <p:pic>
        <p:nvPicPr>
          <p:cNvPr id="17" name="Bilde 5" descr="Forsvaret_logo_midtstilt_cmyk_sort.eps"/>
          <p:cNvPicPr>
            <a:picLocks noChangeAspect="1"/>
          </p:cNvPicPr>
          <p:nvPr userDrawn="1"/>
        </p:nvPicPr>
        <p:blipFill>
          <a:blip r:embed="rId3">
            <a:extLst>
              <a:ext uri="{28A0092B-C50C-407E-A947-70E740481C1C}">
                <a14:useLocalDpi xmlns:a14="http://schemas.microsoft.com/office/drawing/2010/main" val="0"/>
              </a:ext>
            </a:extLst>
          </a:blip>
          <a:srcRect l="17599" r="22554" b="23276"/>
          <a:stretch>
            <a:fillRect/>
          </a:stretch>
        </p:blipFill>
        <p:spPr bwMode="auto">
          <a:xfrm>
            <a:off x="1985963" y="349250"/>
            <a:ext cx="611187"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29220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tellysbilde - egen heraldikk">
    <p:spTree>
      <p:nvGrpSpPr>
        <p:cNvPr id="1" name=""/>
        <p:cNvGrpSpPr/>
        <p:nvPr/>
      </p:nvGrpSpPr>
      <p:grpSpPr>
        <a:xfrm>
          <a:off x="0" y="0"/>
          <a:ext cx="0" cy="0"/>
          <a:chOff x="0" y="0"/>
          <a:chExt cx="0" cy="0"/>
        </a:xfrm>
      </p:grpSpPr>
      <p:cxnSp>
        <p:nvCxnSpPr>
          <p:cNvPr id="6" name="Rett linje 5"/>
          <p:cNvCxnSpPr/>
          <p:nvPr/>
        </p:nvCxnSpPr>
        <p:spPr>
          <a:xfrm>
            <a:off x="1995489" y="3977217"/>
            <a:ext cx="598487" cy="0"/>
          </a:xfrm>
          <a:prstGeom prst="line">
            <a:avLst/>
          </a:prstGeom>
          <a:ln w="6350">
            <a:solidFill>
              <a:srgbClr val="313131"/>
            </a:solidFill>
          </a:ln>
          <a:effectLst/>
        </p:spPr>
        <p:style>
          <a:lnRef idx="2">
            <a:schemeClr val="accent1"/>
          </a:lnRef>
          <a:fillRef idx="0">
            <a:schemeClr val="accent1"/>
          </a:fillRef>
          <a:effectRef idx="1">
            <a:schemeClr val="accent1"/>
          </a:effectRef>
          <a:fontRef idx="minor">
            <a:schemeClr val="tx1"/>
          </a:fontRef>
        </p:style>
      </p:cxnSp>
      <p:cxnSp>
        <p:nvCxnSpPr>
          <p:cNvPr id="9" name="Rett linje 8"/>
          <p:cNvCxnSpPr/>
          <p:nvPr/>
        </p:nvCxnSpPr>
        <p:spPr>
          <a:xfrm>
            <a:off x="4505325" y="0"/>
            <a:ext cx="0" cy="6858000"/>
          </a:xfrm>
          <a:prstGeom prst="line">
            <a:avLst/>
          </a:prstGeom>
          <a:ln w="6350">
            <a:solidFill>
              <a:srgbClr val="313131"/>
            </a:solidFill>
          </a:ln>
          <a:effectLst/>
        </p:spPr>
        <p:style>
          <a:lnRef idx="2">
            <a:schemeClr val="accent1"/>
          </a:lnRef>
          <a:fillRef idx="0">
            <a:schemeClr val="accent1"/>
          </a:fillRef>
          <a:effectRef idx="1">
            <a:schemeClr val="accent1"/>
          </a:effectRef>
          <a:fontRef idx="minor">
            <a:schemeClr val="tx1"/>
          </a:fontRef>
        </p:style>
      </p:cxnSp>
      <p:sp>
        <p:nvSpPr>
          <p:cNvPr id="7" name="Tittel 1"/>
          <p:cNvSpPr>
            <a:spLocks noGrp="1"/>
          </p:cNvSpPr>
          <p:nvPr>
            <p:ph type="ctrTitle"/>
          </p:nvPr>
        </p:nvSpPr>
        <p:spPr>
          <a:xfrm>
            <a:off x="382591" y="2774445"/>
            <a:ext cx="3777443" cy="1064011"/>
          </a:xfrm>
          <a:prstGeom prst="rect">
            <a:avLst/>
          </a:prstGeom>
        </p:spPr>
        <p:txBody>
          <a:bodyPr anchor="b">
            <a:noAutofit/>
          </a:bodyPr>
          <a:lstStyle>
            <a:lvl1pPr algn="ctr">
              <a:defRPr sz="2200" spc="0">
                <a:solidFill>
                  <a:schemeClr val="bg1"/>
                </a:solidFill>
                <a:latin typeface="Cambria"/>
                <a:cs typeface="Cambria"/>
              </a:defRPr>
            </a:lvl1pPr>
          </a:lstStyle>
          <a:p>
            <a:r>
              <a:rPr lang="nb-NO" dirty="0"/>
              <a:t>Klikk for å redigere tittelstil</a:t>
            </a:r>
          </a:p>
        </p:txBody>
      </p:sp>
      <p:sp>
        <p:nvSpPr>
          <p:cNvPr id="13" name="Undertittel 2"/>
          <p:cNvSpPr>
            <a:spLocks noGrp="1"/>
          </p:cNvSpPr>
          <p:nvPr>
            <p:ph type="subTitle" idx="1"/>
          </p:nvPr>
        </p:nvSpPr>
        <p:spPr>
          <a:xfrm>
            <a:off x="382590" y="4070741"/>
            <a:ext cx="3777445" cy="924707"/>
          </a:xfrm>
          <a:prstGeom prst="rect">
            <a:avLst/>
          </a:prstGeom>
        </p:spPr>
        <p:txBody>
          <a:bodyPr anchor="t">
            <a:normAutofit/>
          </a:bodyPr>
          <a:lstStyle>
            <a:lvl1pPr marL="0" indent="0" algn="ctr">
              <a:buNone/>
              <a:defRPr sz="1600" b="0" i="1">
                <a:solidFill>
                  <a:schemeClr val="bg1">
                    <a:lumMod val="75000"/>
                  </a:schemeClr>
                </a:solidFill>
                <a:latin typeface="Cambria"/>
                <a:cs typeface="Cambr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a:t>Klikk for å redigere undertittelstil i malen</a:t>
            </a:r>
          </a:p>
        </p:txBody>
      </p:sp>
      <p:sp>
        <p:nvSpPr>
          <p:cNvPr id="16" name="Plassholder for bilde 2"/>
          <p:cNvSpPr>
            <a:spLocks noGrp="1"/>
          </p:cNvSpPr>
          <p:nvPr>
            <p:ph type="pic" sz="quarter" idx="14"/>
          </p:nvPr>
        </p:nvSpPr>
        <p:spPr>
          <a:xfrm>
            <a:off x="1928363" y="392796"/>
            <a:ext cx="738187" cy="1173539"/>
          </a:xfrm>
          <a:prstGeom prst="rect">
            <a:avLst/>
          </a:prstGeom>
        </p:spPr>
        <p:txBody>
          <a:bodyPr vert="horz"/>
          <a:lstStyle>
            <a:lvl1pPr marL="0" indent="0" algn="ctr">
              <a:buNone/>
              <a:defRPr sz="800" baseline="0"/>
            </a:lvl1pPr>
          </a:lstStyle>
          <a:p>
            <a:pPr lvl="0"/>
            <a:r>
              <a:rPr lang="nb-NO" noProof="0"/>
              <a:t>Dra bildet til plassholderen eller klikk ikonet for å legge til</a:t>
            </a:r>
            <a:endParaRPr lang="nb-NO" noProof="0" dirty="0"/>
          </a:p>
        </p:txBody>
      </p:sp>
      <p:sp>
        <p:nvSpPr>
          <p:cNvPr id="10" name="Plassholder for dato 3"/>
          <p:cNvSpPr>
            <a:spLocks noGrp="1"/>
          </p:cNvSpPr>
          <p:nvPr>
            <p:ph type="dt" sz="half" idx="16"/>
          </p:nvPr>
        </p:nvSpPr>
        <p:spPr>
          <a:xfrm>
            <a:off x="381001" y="5526618"/>
            <a:ext cx="3787775" cy="311149"/>
          </a:xfrm>
          <a:prstGeom prst="rect">
            <a:avLst/>
          </a:prstGeom>
        </p:spPr>
        <p:txBody>
          <a:bodyPr/>
          <a:lstStyle>
            <a:lvl1pPr algn="ctr" fontAlgn="auto">
              <a:spcBef>
                <a:spcPts val="0"/>
              </a:spcBef>
              <a:spcAft>
                <a:spcPts val="0"/>
              </a:spcAft>
              <a:defRPr sz="800" smtClean="0">
                <a:solidFill>
                  <a:schemeClr val="bg1">
                    <a:lumMod val="65000"/>
                  </a:schemeClr>
                </a:solidFill>
                <a:latin typeface="Cambria"/>
                <a:ea typeface="+mn-ea"/>
                <a:cs typeface="Cambria"/>
              </a:defRPr>
            </a:lvl1pPr>
          </a:lstStyle>
          <a:p>
            <a:pPr>
              <a:defRPr/>
            </a:pPr>
            <a:fld id="{FA20ACAC-695A-8947-BA1A-5923DDF5BB23}" type="datetime3">
              <a:rPr lang="en-US" smtClean="0"/>
              <a:t>4 June 2021</a:t>
            </a:fld>
            <a:endParaRPr lang="nb-NO" dirty="0"/>
          </a:p>
        </p:txBody>
      </p:sp>
      <p:sp>
        <p:nvSpPr>
          <p:cNvPr id="11" name="Plassholder for bunntekst 4"/>
          <p:cNvSpPr>
            <a:spLocks noGrp="1"/>
          </p:cNvSpPr>
          <p:nvPr>
            <p:ph type="ftr" sz="quarter" idx="17"/>
          </p:nvPr>
        </p:nvSpPr>
        <p:spPr>
          <a:xfrm>
            <a:off x="381001" y="5298018"/>
            <a:ext cx="3787775" cy="309033"/>
          </a:xfrm>
          <a:prstGeom prst="rect">
            <a:avLst/>
          </a:prstGeom>
        </p:spPr>
        <p:txBody>
          <a:bodyPr/>
          <a:lstStyle>
            <a:lvl1pPr algn="ctr" fontAlgn="auto">
              <a:spcBef>
                <a:spcPts val="0"/>
              </a:spcBef>
              <a:spcAft>
                <a:spcPts val="0"/>
              </a:spcAft>
              <a:defRPr sz="800" dirty="0" smtClean="0">
                <a:solidFill>
                  <a:srgbClr val="A6A6A6"/>
                </a:solidFill>
                <a:latin typeface="Cambria"/>
                <a:ea typeface="+mn-ea"/>
                <a:cs typeface="Cambria"/>
              </a:defRPr>
            </a:lvl1pPr>
          </a:lstStyle>
          <a:p>
            <a:pPr>
              <a:defRPr/>
            </a:pPr>
            <a:endParaRPr lang="nb-NO"/>
          </a:p>
        </p:txBody>
      </p:sp>
      <p:sp>
        <p:nvSpPr>
          <p:cNvPr id="15" name="Plassholder for bilde 3"/>
          <p:cNvSpPr>
            <a:spLocks noGrp="1"/>
          </p:cNvSpPr>
          <p:nvPr>
            <p:ph type="pic" sz="quarter" idx="18"/>
          </p:nvPr>
        </p:nvSpPr>
        <p:spPr>
          <a:xfrm>
            <a:off x="4624412" y="115452"/>
            <a:ext cx="4398284" cy="6626920"/>
          </a:xfrm>
          <a:prstGeom prst="rect">
            <a:avLst/>
          </a:prstGeom>
        </p:spPr>
        <p:txBody>
          <a:bodyPr vert="horz"/>
          <a:lstStyle>
            <a:lvl1pPr marL="0" indent="0" algn="ctr">
              <a:buFontTx/>
              <a:buNone/>
              <a:defRPr>
                <a:solidFill>
                  <a:schemeClr val="tx1">
                    <a:lumMod val="50000"/>
                    <a:lumOff val="50000"/>
                  </a:schemeClr>
                </a:solidFill>
              </a:defRPr>
            </a:lvl1pPr>
          </a:lstStyle>
          <a:p>
            <a:pPr lvl="0"/>
            <a:r>
              <a:rPr lang="nb-NO" noProof="0"/>
              <a:t>Dra bildet til plassholderen eller klikk ikonet for å legge til</a:t>
            </a:r>
            <a:endParaRPr lang="nb-NO" noProof="0" dirty="0"/>
          </a:p>
        </p:txBody>
      </p:sp>
      <p:pic>
        <p:nvPicPr>
          <p:cNvPr id="17" name="Bilde 16" descr="Forsvaret_navn_hvit.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99599" y="6395817"/>
            <a:ext cx="589972" cy="76380"/>
          </a:xfrm>
          <a:prstGeom prst="rect">
            <a:avLst/>
          </a:prstGeom>
        </p:spPr>
      </p:pic>
    </p:spTree>
    <p:extLst>
      <p:ext uri="{BB962C8B-B14F-4D97-AF65-F5344CB8AC3E}">
        <p14:creationId xmlns:p14="http://schemas.microsoft.com/office/powerpoint/2010/main" val="37145218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lde fullskjerm sort">
    <p:spTree>
      <p:nvGrpSpPr>
        <p:cNvPr id="1" name=""/>
        <p:cNvGrpSpPr/>
        <p:nvPr/>
      </p:nvGrpSpPr>
      <p:grpSpPr>
        <a:xfrm>
          <a:off x="0" y="0"/>
          <a:ext cx="0" cy="0"/>
          <a:chOff x="0" y="0"/>
          <a:chExt cx="0" cy="0"/>
        </a:xfrm>
      </p:grpSpPr>
      <p:sp>
        <p:nvSpPr>
          <p:cNvPr id="4" name="Plassholder for bilde 2"/>
          <p:cNvSpPr>
            <a:spLocks noGrp="1"/>
          </p:cNvSpPr>
          <p:nvPr>
            <p:ph type="pic" sz="quarter" idx="17" hasCustomPrompt="1"/>
          </p:nvPr>
        </p:nvSpPr>
        <p:spPr>
          <a:xfrm>
            <a:off x="108000" y="115200"/>
            <a:ext cx="8928000" cy="6627600"/>
          </a:xfrm>
          <a:prstGeom prst="rect">
            <a:avLst/>
          </a:prstGeom>
        </p:spPr>
        <p:txBody>
          <a:bodyPr/>
          <a:lstStyle>
            <a:lvl1pPr marL="0" indent="0" algn="ctr">
              <a:buNone/>
              <a:defRPr>
                <a:solidFill>
                  <a:schemeClr val="tx1">
                    <a:lumMod val="50000"/>
                    <a:lumOff val="50000"/>
                  </a:schemeClr>
                </a:solidFill>
              </a:defRPr>
            </a:lvl1pPr>
          </a:lstStyle>
          <a:p>
            <a:r>
              <a:rPr lang="nb-NO" dirty="0"/>
              <a:t>Klikk for å redigere tekststiler i malen</a:t>
            </a:r>
          </a:p>
          <a:p>
            <a:endParaRPr lang="nb-NO" dirty="0"/>
          </a:p>
        </p:txBody>
      </p:sp>
    </p:spTree>
    <p:extLst>
      <p:ext uri="{BB962C8B-B14F-4D97-AF65-F5344CB8AC3E}">
        <p14:creationId xmlns:p14="http://schemas.microsoft.com/office/powerpoint/2010/main" val="36492260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nhold med bilde til høyre">
    <p:spTree>
      <p:nvGrpSpPr>
        <p:cNvPr id="1" name=""/>
        <p:cNvGrpSpPr/>
        <p:nvPr/>
      </p:nvGrpSpPr>
      <p:grpSpPr>
        <a:xfrm>
          <a:off x="0" y="0"/>
          <a:ext cx="0" cy="0"/>
          <a:chOff x="0" y="0"/>
          <a:chExt cx="0" cy="0"/>
        </a:xfrm>
      </p:grpSpPr>
      <p:cxnSp>
        <p:nvCxnSpPr>
          <p:cNvPr id="5" name="Rett linje 4"/>
          <p:cNvCxnSpPr/>
          <p:nvPr/>
        </p:nvCxnSpPr>
        <p:spPr>
          <a:xfrm>
            <a:off x="487363" y="1879600"/>
            <a:ext cx="598487" cy="0"/>
          </a:xfrm>
          <a:prstGeom prst="line">
            <a:avLst/>
          </a:prstGeom>
          <a:ln w="6350">
            <a:solidFill>
              <a:srgbClr val="313131"/>
            </a:solidFill>
          </a:ln>
          <a:effectLst/>
        </p:spPr>
        <p:style>
          <a:lnRef idx="2">
            <a:schemeClr val="accent1"/>
          </a:lnRef>
          <a:fillRef idx="0">
            <a:schemeClr val="accent1"/>
          </a:fillRef>
          <a:effectRef idx="1">
            <a:schemeClr val="accent1"/>
          </a:effectRef>
          <a:fontRef idx="minor">
            <a:schemeClr val="tx1"/>
          </a:fontRef>
        </p:style>
      </p:cxnSp>
      <p:cxnSp>
        <p:nvCxnSpPr>
          <p:cNvPr id="6" name="Rett linje 5"/>
          <p:cNvCxnSpPr/>
          <p:nvPr/>
        </p:nvCxnSpPr>
        <p:spPr>
          <a:xfrm>
            <a:off x="4505325" y="0"/>
            <a:ext cx="0" cy="6858000"/>
          </a:xfrm>
          <a:prstGeom prst="line">
            <a:avLst/>
          </a:prstGeom>
          <a:ln w="6350">
            <a:solidFill>
              <a:srgbClr val="313131"/>
            </a:solidFill>
          </a:ln>
          <a:effectLst/>
        </p:spPr>
        <p:style>
          <a:lnRef idx="2">
            <a:schemeClr val="accent1"/>
          </a:lnRef>
          <a:fillRef idx="0">
            <a:schemeClr val="accent1"/>
          </a:fillRef>
          <a:effectRef idx="1">
            <a:schemeClr val="accent1"/>
          </a:effectRef>
          <a:fontRef idx="minor">
            <a:schemeClr val="tx1"/>
          </a:fontRef>
        </p:style>
      </p:cxnSp>
      <p:sp>
        <p:nvSpPr>
          <p:cNvPr id="22" name="Plassholder for innhold 5"/>
          <p:cNvSpPr>
            <a:spLocks noGrp="1"/>
          </p:cNvSpPr>
          <p:nvPr>
            <p:ph sz="quarter" idx="15"/>
          </p:nvPr>
        </p:nvSpPr>
        <p:spPr>
          <a:xfrm>
            <a:off x="379413" y="1969506"/>
            <a:ext cx="3779838" cy="4436937"/>
          </a:xfrm>
          <a:prstGeom prst="rect">
            <a:avLst/>
          </a:prstGeom>
          <a:noFill/>
        </p:spPr>
        <p:txBody>
          <a:bodyPr vert="horz" anchor="t">
            <a:normAutofit/>
          </a:bodyPr>
          <a:lstStyle>
            <a:lvl1pPr marL="198000" indent="-162000">
              <a:lnSpc>
                <a:spcPct val="100000"/>
              </a:lnSpc>
              <a:buSzPct val="75000"/>
              <a:buFont typeface="Wingdings" charset="2"/>
              <a:buChar char="§"/>
              <a:defRPr sz="1600">
                <a:solidFill>
                  <a:schemeClr val="bg1"/>
                </a:solidFill>
                <a:latin typeface="Cambria"/>
                <a:cs typeface="Cambria"/>
              </a:defRPr>
            </a:lvl1pPr>
            <a:lvl2pPr marL="561600" indent="-234000">
              <a:defRPr sz="1600">
                <a:solidFill>
                  <a:schemeClr val="bg1"/>
                </a:solidFill>
                <a:latin typeface="Cambria"/>
                <a:cs typeface="Cambria"/>
              </a:defRPr>
            </a:lvl2pPr>
            <a:lvl3pPr marL="928800" indent="-198000">
              <a:buSzPct val="75000"/>
              <a:buFont typeface="Wingdings" charset="2"/>
              <a:buChar char="§"/>
              <a:defRPr sz="1600">
                <a:solidFill>
                  <a:schemeClr val="bg1"/>
                </a:solidFill>
                <a:latin typeface="Cambria"/>
                <a:cs typeface="Cambria"/>
              </a:defRPr>
            </a:lvl3pPr>
            <a:lvl4pPr marL="1494000">
              <a:defRPr sz="1600">
                <a:solidFill>
                  <a:schemeClr val="bg1"/>
                </a:solidFill>
                <a:latin typeface="Cambria"/>
                <a:cs typeface="Cambria"/>
              </a:defRPr>
            </a:lvl4pPr>
            <a:lvl5pPr marL="2023200" indent="-198000">
              <a:buSzPct val="75000"/>
              <a:buFont typeface="Wingdings" charset="2"/>
              <a:buChar char="§"/>
              <a:defRPr sz="1600">
                <a:solidFill>
                  <a:schemeClr val="bg1"/>
                </a:solidFill>
                <a:latin typeface="Cambria"/>
                <a:cs typeface="Cambria"/>
              </a:defRPr>
            </a:lvl5pPr>
          </a:lstStyle>
          <a:p>
            <a:pPr lvl="0"/>
            <a:r>
              <a:rPr lang="en-US" dirty="0" err="1"/>
              <a:t>Klikk</a:t>
            </a:r>
            <a:r>
              <a:rPr lang="en-US" dirty="0"/>
              <a:t> for </a:t>
            </a:r>
            <a:r>
              <a:rPr lang="en-US" dirty="0" err="1"/>
              <a:t>å</a:t>
            </a:r>
            <a:r>
              <a:rPr lang="en-US" dirty="0"/>
              <a:t> </a:t>
            </a:r>
            <a:r>
              <a:rPr lang="en-US" dirty="0" err="1"/>
              <a:t>redigere</a:t>
            </a:r>
            <a:r>
              <a:rPr lang="en-US" dirty="0"/>
              <a:t> </a:t>
            </a:r>
            <a:r>
              <a:rPr lang="en-US" dirty="0" err="1"/>
              <a:t>tekststiler</a:t>
            </a:r>
            <a:r>
              <a:rPr lang="en-US" dirty="0"/>
              <a:t> </a:t>
            </a:r>
            <a:r>
              <a:rPr lang="en-US" dirty="0" err="1"/>
              <a:t>i</a:t>
            </a:r>
            <a:r>
              <a:rPr lang="en-US" dirty="0"/>
              <a:t> </a:t>
            </a:r>
            <a:r>
              <a:rPr lang="en-US" dirty="0" err="1"/>
              <a:t>malen</a:t>
            </a:r>
            <a:endParaRPr lang="en-US" dirty="0"/>
          </a:p>
          <a:p>
            <a:pPr lvl="1"/>
            <a:r>
              <a:rPr lang="en-US" dirty="0"/>
              <a:t>Andre </a:t>
            </a:r>
            <a:r>
              <a:rPr lang="en-US" dirty="0" err="1"/>
              <a:t>nivå</a:t>
            </a:r>
            <a:endParaRPr lang="en-US" dirty="0"/>
          </a:p>
          <a:p>
            <a:pPr lvl="2"/>
            <a:r>
              <a:rPr lang="en-US" dirty="0" err="1"/>
              <a:t>Tredje</a:t>
            </a:r>
            <a:r>
              <a:rPr lang="en-US" dirty="0"/>
              <a:t> </a:t>
            </a:r>
            <a:r>
              <a:rPr lang="en-US" dirty="0" err="1"/>
              <a:t>nivå</a:t>
            </a:r>
            <a:endParaRPr lang="en-US" dirty="0"/>
          </a:p>
          <a:p>
            <a:pPr lvl="3"/>
            <a:r>
              <a:rPr lang="en-US" dirty="0" err="1"/>
              <a:t>Fjerde</a:t>
            </a:r>
            <a:r>
              <a:rPr lang="en-US" dirty="0"/>
              <a:t> </a:t>
            </a:r>
            <a:r>
              <a:rPr lang="en-US" dirty="0" err="1"/>
              <a:t>nivå</a:t>
            </a:r>
            <a:endParaRPr lang="en-US" dirty="0"/>
          </a:p>
          <a:p>
            <a:pPr lvl="4"/>
            <a:r>
              <a:rPr lang="en-US" dirty="0" err="1"/>
              <a:t>Femte</a:t>
            </a:r>
            <a:r>
              <a:rPr lang="en-US" dirty="0"/>
              <a:t> </a:t>
            </a:r>
            <a:r>
              <a:rPr lang="en-US" dirty="0" err="1"/>
              <a:t>nivå</a:t>
            </a:r>
            <a:endParaRPr lang="nb-NO" dirty="0"/>
          </a:p>
        </p:txBody>
      </p:sp>
      <p:sp>
        <p:nvSpPr>
          <p:cNvPr id="9" name="Plassholder for dato 7"/>
          <p:cNvSpPr>
            <a:spLocks noGrp="1"/>
          </p:cNvSpPr>
          <p:nvPr>
            <p:ph type="dt" sz="half" idx="17"/>
          </p:nvPr>
        </p:nvSpPr>
        <p:spPr>
          <a:xfrm>
            <a:off x="379413" y="6405033"/>
            <a:ext cx="2133600" cy="366184"/>
          </a:xfrm>
          <a:prstGeom prst="rect">
            <a:avLst/>
          </a:prstGeom>
        </p:spPr>
        <p:txBody>
          <a:bodyPr vert="horz" lIns="91440" tIns="45720" rIns="91440" bIns="45720" rtlCol="0" anchor="ctr"/>
          <a:lstStyle>
            <a:lvl1pPr algn="l" fontAlgn="auto">
              <a:spcBef>
                <a:spcPts val="0"/>
              </a:spcBef>
              <a:spcAft>
                <a:spcPts val="0"/>
              </a:spcAft>
              <a:defRPr sz="800" smtClean="0">
                <a:solidFill>
                  <a:srgbClr val="767676"/>
                </a:solidFill>
                <a:latin typeface="+mn-lt"/>
                <a:ea typeface="+mn-ea"/>
                <a:cs typeface="+mn-cs"/>
              </a:defRPr>
            </a:lvl1pPr>
          </a:lstStyle>
          <a:p>
            <a:pPr>
              <a:defRPr/>
            </a:pPr>
            <a:fld id="{87D21B15-D8C7-854F-805E-8DA9B6D302B0}" type="datetime3">
              <a:rPr lang="en-US" smtClean="0"/>
              <a:t>4 June 2021</a:t>
            </a:fld>
            <a:endParaRPr lang="nb-NO" dirty="0"/>
          </a:p>
        </p:txBody>
      </p:sp>
      <p:sp>
        <p:nvSpPr>
          <p:cNvPr id="10" name="Tittel 6"/>
          <p:cNvSpPr>
            <a:spLocks noGrp="1"/>
          </p:cNvSpPr>
          <p:nvPr>
            <p:ph type="title"/>
          </p:nvPr>
        </p:nvSpPr>
        <p:spPr>
          <a:xfrm>
            <a:off x="378377" y="1001887"/>
            <a:ext cx="3779836" cy="786192"/>
          </a:xfrm>
          <a:prstGeom prst="rect">
            <a:avLst/>
          </a:prstGeom>
        </p:spPr>
        <p:txBody>
          <a:bodyPr vert="horz" anchor="b"/>
          <a:lstStyle>
            <a:lvl1pPr algn="l">
              <a:defRPr sz="2000" i="1" spc="0" baseline="0">
                <a:solidFill>
                  <a:schemeClr val="bg1"/>
                </a:solidFill>
                <a:latin typeface="Cambria"/>
                <a:cs typeface="Cambria"/>
              </a:defRPr>
            </a:lvl1pPr>
          </a:lstStyle>
          <a:p>
            <a:r>
              <a:rPr lang="nb-NO" dirty="0"/>
              <a:t>Klikk for å redigere tittelstil</a:t>
            </a:r>
          </a:p>
        </p:txBody>
      </p:sp>
      <p:sp>
        <p:nvSpPr>
          <p:cNvPr id="12" name="Plassholder for bilde 3"/>
          <p:cNvSpPr>
            <a:spLocks noGrp="1"/>
          </p:cNvSpPr>
          <p:nvPr>
            <p:ph type="pic" sz="quarter" idx="18"/>
          </p:nvPr>
        </p:nvSpPr>
        <p:spPr>
          <a:xfrm>
            <a:off x="4624412" y="115452"/>
            <a:ext cx="4398284" cy="6626920"/>
          </a:xfrm>
          <a:prstGeom prst="rect">
            <a:avLst/>
          </a:prstGeom>
        </p:spPr>
        <p:txBody>
          <a:bodyPr vert="horz"/>
          <a:lstStyle>
            <a:lvl1pPr marL="0" indent="0" algn="ctr">
              <a:buFontTx/>
              <a:buNone/>
              <a:defRPr>
                <a:solidFill>
                  <a:schemeClr val="tx1">
                    <a:lumMod val="50000"/>
                    <a:lumOff val="50000"/>
                  </a:schemeClr>
                </a:solidFill>
              </a:defRPr>
            </a:lvl1pPr>
          </a:lstStyle>
          <a:p>
            <a:pPr lvl="0"/>
            <a:r>
              <a:rPr lang="nb-NO" noProof="0"/>
              <a:t>Dra bildet til plassholderen eller klikk ikonet for å legge til</a:t>
            </a:r>
            <a:endParaRPr lang="nb-NO" noProof="0" dirty="0"/>
          </a:p>
        </p:txBody>
      </p:sp>
      <p:sp>
        <p:nvSpPr>
          <p:cNvPr id="14" name="Plassholder for bunntekst 3"/>
          <p:cNvSpPr>
            <a:spLocks noGrp="1"/>
          </p:cNvSpPr>
          <p:nvPr>
            <p:ph type="ftr" sz="quarter" idx="19"/>
          </p:nvPr>
        </p:nvSpPr>
        <p:spPr>
          <a:xfrm>
            <a:off x="625475" y="407358"/>
            <a:ext cx="1760538" cy="317500"/>
          </a:xfrm>
          <a:prstGeom prst="rect">
            <a:avLst/>
          </a:prstGeom>
        </p:spPr>
        <p:txBody>
          <a:bodyPr vert="horz" lIns="91440" tIns="45720" rIns="91440" bIns="45720" rtlCol="0" anchor="t"/>
          <a:lstStyle>
            <a:lvl1pPr algn="l" fontAlgn="auto">
              <a:spcBef>
                <a:spcPts val="0"/>
              </a:spcBef>
              <a:spcAft>
                <a:spcPts val="0"/>
              </a:spcAft>
              <a:defRPr sz="700" dirty="0" smtClean="0">
                <a:solidFill>
                  <a:schemeClr val="bg1"/>
                </a:solidFill>
                <a:latin typeface="FORSVARET-Medium"/>
                <a:ea typeface="+mn-ea"/>
                <a:cs typeface="FORSVARET-Medium"/>
              </a:defRPr>
            </a:lvl1pPr>
          </a:lstStyle>
          <a:p>
            <a:pPr>
              <a:defRPr/>
            </a:pPr>
            <a:endParaRPr lang="nb-NO" dirty="0"/>
          </a:p>
        </p:txBody>
      </p:sp>
      <p:pic>
        <p:nvPicPr>
          <p:cNvPr id="17" name="Bilde 16" descr="Forsvaret_logo_RGB_hvit3.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 y="228600"/>
            <a:ext cx="966788"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49129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nhold med to bilder til høyre">
    <p:spTree>
      <p:nvGrpSpPr>
        <p:cNvPr id="1" name=""/>
        <p:cNvGrpSpPr/>
        <p:nvPr/>
      </p:nvGrpSpPr>
      <p:grpSpPr>
        <a:xfrm>
          <a:off x="0" y="0"/>
          <a:ext cx="0" cy="0"/>
          <a:chOff x="0" y="0"/>
          <a:chExt cx="0" cy="0"/>
        </a:xfrm>
      </p:grpSpPr>
      <p:cxnSp>
        <p:nvCxnSpPr>
          <p:cNvPr id="5" name="Rett linje 4"/>
          <p:cNvCxnSpPr/>
          <p:nvPr/>
        </p:nvCxnSpPr>
        <p:spPr>
          <a:xfrm>
            <a:off x="4505325" y="0"/>
            <a:ext cx="0" cy="6858000"/>
          </a:xfrm>
          <a:prstGeom prst="line">
            <a:avLst/>
          </a:prstGeom>
          <a:ln w="6350">
            <a:solidFill>
              <a:srgbClr val="313131"/>
            </a:solidFill>
          </a:ln>
          <a:effectLst/>
        </p:spPr>
        <p:style>
          <a:lnRef idx="2">
            <a:schemeClr val="accent1"/>
          </a:lnRef>
          <a:fillRef idx="0">
            <a:schemeClr val="accent1"/>
          </a:fillRef>
          <a:effectRef idx="1">
            <a:schemeClr val="accent1"/>
          </a:effectRef>
          <a:fontRef idx="minor">
            <a:schemeClr val="tx1"/>
          </a:fontRef>
        </p:style>
      </p:cxnSp>
      <p:cxnSp>
        <p:nvCxnSpPr>
          <p:cNvPr id="8" name="Rett linje 7"/>
          <p:cNvCxnSpPr/>
          <p:nvPr/>
        </p:nvCxnSpPr>
        <p:spPr>
          <a:xfrm>
            <a:off x="487363" y="1879600"/>
            <a:ext cx="598487" cy="0"/>
          </a:xfrm>
          <a:prstGeom prst="line">
            <a:avLst/>
          </a:prstGeom>
          <a:ln w="6350">
            <a:solidFill>
              <a:srgbClr val="313131"/>
            </a:solidFill>
          </a:ln>
          <a:effectLst/>
        </p:spPr>
        <p:style>
          <a:lnRef idx="2">
            <a:schemeClr val="accent1"/>
          </a:lnRef>
          <a:fillRef idx="0">
            <a:schemeClr val="accent1"/>
          </a:fillRef>
          <a:effectRef idx="1">
            <a:schemeClr val="accent1"/>
          </a:effectRef>
          <a:fontRef idx="minor">
            <a:schemeClr val="tx1"/>
          </a:fontRef>
        </p:style>
      </p:cxnSp>
      <p:sp>
        <p:nvSpPr>
          <p:cNvPr id="18" name="Plassholder for innhold 5"/>
          <p:cNvSpPr>
            <a:spLocks noGrp="1"/>
          </p:cNvSpPr>
          <p:nvPr>
            <p:ph sz="quarter" idx="15"/>
          </p:nvPr>
        </p:nvSpPr>
        <p:spPr>
          <a:xfrm>
            <a:off x="379413" y="1969506"/>
            <a:ext cx="3779838" cy="4436937"/>
          </a:xfrm>
          <a:prstGeom prst="rect">
            <a:avLst/>
          </a:prstGeom>
          <a:noFill/>
        </p:spPr>
        <p:txBody>
          <a:bodyPr vert="horz" anchor="t">
            <a:normAutofit/>
          </a:bodyPr>
          <a:lstStyle>
            <a:lvl1pPr marL="198000" indent="-162000">
              <a:lnSpc>
                <a:spcPct val="100000"/>
              </a:lnSpc>
              <a:buSzPct val="75000"/>
              <a:buFont typeface="Wingdings" charset="2"/>
              <a:buChar char="§"/>
              <a:defRPr sz="1600">
                <a:solidFill>
                  <a:schemeClr val="bg1"/>
                </a:solidFill>
                <a:latin typeface="Cambria"/>
                <a:cs typeface="Cambria"/>
              </a:defRPr>
            </a:lvl1pPr>
            <a:lvl2pPr marL="561600" indent="-234000">
              <a:defRPr sz="1600">
                <a:solidFill>
                  <a:schemeClr val="bg1"/>
                </a:solidFill>
                <a:latin typeface="Cambria"/>
                <a:cs typeface="Cambria"/>
              </a:defRPr>
            </a:lvl2pPr>
            <a:lvl3pPr marL="928800" indent="-198000">
              <a:buSzPct val="75000"/>
              <a:buFont typeface="Wingdings" charset="2"/>
              <a:buChar char="§"/>
              <a:defRPr sz="1600">
                <a:solidFill>
                  <a:schemeClr val="bg1"/>
                </a:solidFill>
                <a:latin typeface="Cambria"/>
                <a:cs typeface="Cambria"/>
              </a:defRPr>
            </a:lvl3pPr>
            <a:lvl4pPr marL="1494000">
              <a:defRPr sz="1600">
                <a:solidFill>
                  <a:schemeClr val="bg1"/>
                </a:solidFill>
                <a:latin typeface="Cambria"/>
                <a:cs typeface="Cambria"/>
              </a:defRPr>
            </a:lvl4pPr>
            <a:lvl5pPr marL="2023200" indent="-198000">
              <a:buSzPct val="75000"/>
              <a:buFont typeface="Wingdings" charset="2"/>
              <a:buChar char="§"/>
              <a:defRPr sz="1600">
                <a:solidFill>
                  <a:schemeClr val="bg1"/>
                </a:solidFill>
                <a:latin typeface="Cambria"/>
                <a:cs typeface="Cambria"/>
              </a:defRPr>
            </a:lvl5pPr>
          </a:lstStyle>
          <a:p>
            <a:pPr lvl="0"/>
            <a:r>
              <a:rPr lang="en-US" dirty="0" err="1"/>
              <a:t>Klikk</a:t>
            </a:r>
            <a:r>
              <a:rPr lang="en-US" dirty="0"/>
              <a:t> for </a:t>
            </a:r>
            <a:r>
              <a:rPr lang="en-US" dirty="0" err="1"/>
              <a:t>å</a:t>
            </a:r>
            <a:r>
              <a:rPr lang="en-US" dirty="0"/>
              <a:t> </a:t>
            </a:r>
            <a:r>
              <a:rPr lang="en-US" dirty="0" err="1"/>
              <a:t>redigere</a:t>
            </a:r>
            <a:r>
              <a:rPr lang="en-US" dirty="0"/>
              <a:t> </a:t>
            </a:r>
            <a:r>
              <a:rPr lang="en-US" dirty="0" err="1"/>
              <a:t>tekststiler</a:t>
            </a:r>
            <a:r>
              <a:rPr lang="en-US" dirty="0"/>
              <a:t> </a:t>
            </a:r>
            <a:r>
              <a:rPr lang="en-US" dirty="0" err="1"/>
              <a:t>i</a:t>
            </a:r>
            <a:r>
              <a:rPr lang="en-US" dirty="0"/>
              <a:t> </a:t>
            </a:r>
            <a:r>
              <a:rPr lang="en-US" dirty="0" err="1"/>
              <a:t>malen</a:t>
            </a:r>
            <a:endParaRPr lang="en-US" dirty="0"/>
          </a:p>
          <a:p>
            <a:pPr lvl="1"/>
            <a:r>
              <a:rPr lang="en-US" dirty="0"/>
              <a:t>Andre </a:t>
            </a:r>
            <a:r>
              <a:rPr lang="en-US" dirty="0" err="1"/>
              <a:t>nivå</a:t>
            </a:r>
            <a:endParaRPr lang="en-US" dirty="0"/>
          </a:p>
          <a:p>
            <a:pPr lvl="2"/>
            <a:r>
              <a:rPr lang="en-US" dirty="0" err="1"/>
              <a:t>Tredje</a:t>
            </a:r>
            <a:r>
              <a:rPr lang="en-US" dirty="0"/>
              <a:t> </a:t>
            </a:r>
            <a:r>
              <a:rPr lang="en-US" dirty="0" err="1"/>
              <a:t>nivå</a:t>
            </a:r>
            <a:endParaRPr lang="en-US" dirty="0"/>
          </a:p>
          <a:p>
            <a:pPr lvl="3"/>
            <a:r>
              <a:rPr lang="en-US" dirty="0" err="1"/>
              <a:t>Fjerde</a:t>
            </a:r>
            <a:r>
              <a:rPr lang="en-US" dirty="0"/>
              <a:t> </a:t>
            </a:r>
            <a:r>
              <a:rPr lang="en-US" dirty="0" err="1"/>
              <a:t>nivå</a:t>
            </a:r>
            <a:endParaRPr lang="en-US" dirty="0"/>
          </a:p>
          <a:p>
            <a:pPr lvl="4"/>
            <a:r>
              <a:rPr lang="en-US" dirty="0" err="1"/>
              <a:t>Femte</a:t>
            </a:r>
            <a:r>
              <a:rPr lang="en-US" dirty="0"/>
              <a:t> </a:t>
            </a:r>
            <a:r>
              <a:rPr lang="en-US" dirty="0" err="1"/>
              <a:t>nivå</a:t>
            </a:r>
            <a:endParaRPr lang="nb-NO" dirty="0"/>
          </a:p>
        </p:txBody>
      </p:sp>
      <p:sp>
        <p:nvSpPr>
          <p:cNvPr id="10" name="Plassholder for dato 7"/>
          <p:cNvSpPr>
            <a:spLocks noGrp="1"/>
          </p:cNvSpPr>
          <p:nvPr>
            <p:ph type="dt" sz="half" idx="20"/>
          </p:nvPr>
        </p:nvSpPr>
        <p:spPr>
          <a:xfrm>
            <a:off x="379413" y="6405033"/>
            <a:ext cx="2133600" cy="366184"/>
          </a:xfrm>
          <a:prstGeom prst="rect">
            <a:avLst/>
          </a:prstGeom>
        </p:spPr>
        <p:txBody>
          <a:bodyPr vert="horz" lIns="91440" tIns="45720" rIns="91440" bIns="45720" rtlCol="0" anchor="ctr"/>
          <a:lstStyle>
            <a:lvl1pPr algn="l" fontAlgn="auto">
              <a:spcBef>
                <a:spcPts val="0"/>
              </a:spcBef>
              <a:spcAft>
                <a:spcPts val="0"/>
              </a:spcAft>
              <a:defRPr sz="800" smtClean="0">
                <a:solidFill>
                  <a:srgbClr val="767676"/>
                </a:solidFill>
                <a:latin typeface="+mn-lt"/>
                <a:ea typeface="+mn-ea"/>
                <a:cs typeface="+mn-cs"/>
              </a:defRPr>
            </a:lvl1pPr>
          </a:lstStyle>
          <a:p>
            <a:pPr>
              <a:defRPr/>
            </a:pPr>
            <a:fld id="{322147F0-20E5-5E4D-8F76-A853BF0B3B8A}" type="datetime3">
              <a:rPr lang="en-US" smtClean="0"/>
              <a:t>4 June 2021</a:t>
            </a:fld>
            <a:endParaRPr lang="nb-NO" dirty="0"/>
          </a:p>
        </p:txBody>
      </p:sp>
      <p:sp>
        <p:nvSpPr>
          <p:cNvPr id="13" name="Tittel 6"/>
          <p:cNvSpPr>
            <a:spLocks noGrp="1"/>
          </p:cNvSpPr>
          <p:nvPr>
            <p:ph type="title"/>
          </p:nvPr>
        </p:nvSpPr>
        <p:spPr>
          <a:xfrm>
            <a:off x="378377" y="1001887"/>
            <a:ext cx="3779836" cy="786192"/>
          </a:xfrm>
          <a:prstGeom prst="rect">
            <a:avLst/>
          </a:prstGeom>
        </p:spPr>
        <p:txBody>
          <a:bodyPr vert="horz" anchor="b"/>
          <a:lstStyle>
            <a:lvl1pPr algn="l">
              <a:defRPr sz="2000" i="1" spc="0" baseline="0">
                <a:solidFill>
                  <a:schemeClr val="bg1"/>
                </a:solidFill>
                <a:latin typeface="Cambria"/>
                <a:cs typeface="Cambria"/>
              </a:defRPr>
            </a:lvl1pPr>
          </a:lstStyle>
          <a:p>
            <a:r>
              <a:rPr lang="nb-NO" dirty="0"/>
              <a:t>Klikk for å redigere tittelstil</a:t>
            </a:r>
          </a:p>
        </p:txBody>
      </p:sp>
      <p:sp>
        <p:nvSpPr>
          <p:cNvPr id="11" name="Plassholder for bilde 3"/>
          <p:cNvSpPr>
            <a:spLocks noGrp="1"/>
          </p:cNvSpPr>
          <p:nvPr>
            <p:ph type="pic" sz="quarter" idx="17"/>
          </p:nvPr>
        </p:nvSpPr>
        <p:spPr>
          <a:xfrm>
            <a:off x="4623124" y="116760"/>
            <a:ext cx="4400860" cy="3255653"/>
          </a:xfrm>
          <a:prstGeom prst="rect">
            <a:avLst/>
          </a:prstGeom>
        </p:spPr>
        <p:txBody>
          <a:bodyPr vert="horz"/>
          <a:lstStyle>
            <a:lvl1pPr marL="0" indent="0" algn="ctr">
              <a:buFontTx/>
              <a:buNone/>
              <a:defRPr>
                <a:solidFill>
                  <a:schemeClr val="tx1">
                    <a:lumMod val="50000"/>
                    <a:lumOff val="50000"/>
                  </a:schemeClr>
                </a:solidFill>
              </a:defRPr>
            </a:lvl1pPr>
          </a:lstStyle>
          <a:p>
            <a:pPr lvl="0"/>
            <a:r>
              <a:rPr lang="nb-NO" noProof="0"/>
              <a:t>Dra bildet til plassholderen eller klikk ikonet for å legge til</a:t>
            </a:r>
            <a:endParaRPr lang="nb-NO" noProof="0" dirty="0"/>
          </a:p>
        </p:txBody>
      </p:sp>
      <p:sp>
        <p:nvSpPr>
          <p:cNvPr id="12" name="Plassholder for bilde 3"/>
          <p:cNvSpPr>
            <a:spLocks noGrp="1"/>
          </p:cNvSpPr>
          <p:nvPr>
            <p:ph type="pic" sz="quarter" idx="23"/>
          </p:nvPr>
        </p:nvSpPr>
        <p:spPr>
          <a:xfrm>
            <a:off x="4623124" y="3489173"/>
            <a:ext cx="4400860" cy="3255653"/>
          </a:xfrm>
          <a:prstGeom prst="rect">
            <a:avLst/>
          </a:prstGeom>
        </p:spPr>
        <p:txBody>
          <a:bodyPr vert="horz"/>
          <a:lstStyle>
            <a:lvl1pPr marL="0" indent="0" algn="ctr">
              <a:buFontTx/>
              <a:buNone/>
              <a:defRPr>
                <a:solidFill>
                  <a:schemeClr val="tx1">
                    <a:lumMod val="50000"/>
                    <a:lumOff val="50000"/>
                  </a:schemeClr>
                </a:solidFill>
              </a:defRPr>
            </a:lvl1pPr>
          </a:lstStyle>
          <a:p>
            <a:pPr lvl="0"/>
            <a:r>
              <a:rPr lang="nb-NO" noProof="0"/>
              <a:t>Dra bildet til plassholderen eller klikk ikonet for å legge til</a:t>
            </a:r>
            <a:endParaRPr lang="nb-NO" noProof="0" dirty="0"/>
          </a:p>
        </p:txBody>
      </p:sp>
      <p:sp>
        <p:nvSpPr>
          <p:cNvPr id="16" name="Plassholder for bunntekst 3"/>
          <p:cNvSpPr>
            <a:spLocks noGrp="1"/>
          </p:cNvSpPr>
          <p:nvPr>
            <p:ph type="ftr" sz="quarter" idx="19"/>
          </p:nvPr>
        </p:nvSpPr>
        <p:spPr>
          <a:xfrm>
            <a:off x="625475" y="407358"/>
            <a:ext cx="1760538" cy="317500"/>
          </a:xfrm>
          <a:prstGeom prst="rect">
            <a:avLst/>
          </a:prstGeom>
        </p:spPr>
        <p:txBody>
          <a:bodyPr vert="horz" lIns="91440" tIns="45720" rIns="91440" bIns="45720" rtlCol="0" anchor="t"/>
          <a:lstStyle>
            <a:lvl1pPr algn="l" fontAlgn="auto">
              <a:spcBef>
                <a:spcPts val="0"/>
              </a:spcBef>
              <a:spcAft>
                <a:spcPts val="0"/>
              </a:spcAft>
              <a:defRPr sz="700" dirty="0" smtClean="0">
                <a:solidFill>
                  <a:schemeClr val="bg1"/>
                </a:solidFill>
                <a:latin typeface="FORSVARET-Medium"/>
                <a:ea typeface="+mn-ea"/>
                <a:cs typeface="FORSVARET-Medium"/>
              </a:defRPr>
            </a:lvl1pPr>
          </a:lstStyle>
          <a:p>
            <a:pPr>
              <a:defRPr/>
            </a:pPr>
            <a:endParaRPr lang="nb-NO" dirty="0"/>
          </a:p>
        </p:txBody>
      </p:sp>
      <p:pic>
        <p:nvPicPr>
          <p:cNvPr id="17" name="Bilde 16" descr="Forsvaret_logo_RGB_hvit3.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 y="228600"/>
            <a:ext cx="966788"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94675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nhold med bilde til venstre">
    <p:spTree>
      <p:nvGrpSpPr>
        <p:cNvPr id="1" name=""/>
        <p:cNvGrpSpPr/>
        <p:nvPr/>
      </p:nvGrpSpPr>
      <p:grpSpPr>
        <a:xfrm>
          <a:off x="0" y="0"/>
          <a:ext cx="0" cy="0"/>
          <a:chOff x="0" y="0"/>
          <a:chExt cx="0" cy="0"/>
        </a:xfrm>
      </p:grpSpPr>
      <p:cxnSp>
        <p:nvCxnSpPr>
          <p:cNvPr id="5" name="Rett linje 4"/>
          <p:cNvCxnSpPr/>
          <p:nvPr/>
        </p:nvCxnSpPr>
        <p:spPr>
          <a:xfrm>
            <a:off x="5086350" y="1879600"/>
            <a:ext cx="598488" cy="0"/>
          </a:xfrm>
          <a:prstGeom prst="line">
            <a:avLst/>
          </a:prstGeom>
          <a:ln w="6350">
            <a:solidFill>
              <a:srgbClr val="313131"/>
            </a:solidFill>
          </a:ln>
          <a:effectLst/>
        </p:spPr>
        <p:style>
          <a:lnRef idx="2">
            <a:schemeClr val="accent1"/>
          </a:lnRef>
          <a:fillRef idx="0">
            <a:schemeClr val="accent1"/>
          </a:fillRef>
          <a:effectRef idx="1">
            <a:schemeClr val="accent1"/>
          </a:effectRef>
          <a:fontRef idx="minor">
            <a:schemeClr val="tx1"/>
          </a:fontRef>
        </p:style>
      </p:cxnSp>
      <p:cxnSp>
        <p:nvCxnSpPr>
          <p:cNvPr id="6" name="Rett linje 5"/>
          <p:cNvCxnSpPr/>
          <p:nvPr/>
        </p:nvCxnSpPr>
        <p:spPr>
          <a:xfrm>
            <a:off x="4635500" y="0"/>
            <a:ext cx="0" cy="6858000"/>
          </a:xfrm>
          <a:prstGeom prst="line">
            <a:avLst/>
          </a:prstGeom>
          <a:ln w="6350">
            <a:solidFill>
              <a:srgbClr val="313131"/>
            </a:solidFill>
          </a:ln>
          <a:effectLst/>
        </p:spPr>
        <p:style>
          <a:lnRef idx="2">
            <a:schemeClr val="accent1"/>
          </a:lnRef>
          <a:fillRef idx="0">
            <a:schemeClr val="accent1"/>
          </a:fillRef>
          <a:effectRef idx="1">
            <a:schemeClr val="accent1"/>
          </a:effectRef>
          <a:fontRef idx="minor">
            <a:schemeClr val="tx1"/>
          </a:fontRef>
        </p:style>
      </p:cxnSp>
      <p:sp>
        <p:nvSpPr>
          <p:cNvPr id="11" name="Plassholder for innhold 5"/>
          <p:cNvSpPr>
            <a:spLocks noGrp="1"/>
          </p:cNvSpPr>
          <p:nvPr>
            <p:ph sz="quarter" idx="15"/>
          </p:nvPr>
        </p:nvSpPr>
        <p:spPr>
          <a:xfrm>
            <a:off x="4977872" y="1969506"/>
            <a:ext cx="3779838" cy="4436937"/>
          </a:xfrm>
          <a:prstGeom prst="rect">
            <a:avLst/>
          </a:prstGeom>
          <a:noFill/>
        </p:spPr>
        <p:txBody>
          <a:bodyPr vert="horz" anchor="t">
            <a:normAutofit/>
          </a:bodyPr>
          <a:lstStyle>
            <a:lvl1pPr marL="198000" indent="-162000">
              <a:lnSpc>
                <a:spcPct val="100000"/>
              </a:lnSpc>
              <a:buSzPct val="75000"/>
              <a:buFont typeface="Wingdings" charset="2"/>
              <a:buChar char="§"/>
              <a:defRPr sz="1600">
                <a:solidFill>
                  <a:schemeClr val="bg1"/>
                </a:solidFill>
                <a:latin typeface="Cambria"/>
                <a:cs typeface="Cambria"/>
              </a:defRPr>
            </a:lvl1pPr>
            <a:lvl2pPr marL="561600" indent="-234000">
              <a:defRPr sz="1600">
                <a:solidFill>
                  <a:schemeClr val="bg1"/>
                </a:solidFill>
                <a:latin typeface="Cambria"/>
                <a:cs typeface="Cambria"/>
              </a:defRPr>
            </a:lvl2pPr>
            <a:lvl3pPr marL="928800" indent="-198000">
              <a:buSzPct val="75000"/>
              <a:buFont typeface="Wingdings" charset="2"/>
              <a:buChar char="§"/>
              <a:defRPr sz="1600">
                <a:solidFill>
                  <a:schemeClr val="bg1"/>
                </a:solidFill>
                <a:latin typeface="Cambria"/>
                <a:cs typeface="Cambria"/>
              </a:defRPr>
            </a:lvl3pPr>
            <a:lvl4pPr marL="1494000">
              <a:defRPr sz="1600">
                <a:solidFill>
                  <a:schemeClr val="bg1"/>
                </a:solidFill>
                <a:latin typeface="Cambria"/>
                <a:cs typeface="Cambria"/>
              </a:defRPr>
            </a:lvl4pPr>
            <a:lvl5pPr marL="2023200" indent="-198000">
              <a:buSzPct val="75000"/>
              <a:buFont typeface="Wingdings" charset="2"/>
              <a:buChar char="§"/>
              <a:defRPr sz="1600">
                <a:solidFill>
                  <a:schemeClr val="bg1"/>
                </a:solidFill>
                <a:latin typeface="Cambria"/>
                <a:cs typeface="Cambria"/>
              </a:defRPr>
            </a:lvl5pPr>
          </a:lstStyle>
          <a:p>
            <a:pPr lvl="0"/>
            <a:r>
              <a:rPr lang="en-US" dirty="0" err="1"/>
              <a:t>Klikk</a:t>
            </a:r>
            <a:r>
              <a:rPr lang="en-US" dirty="0"/>
              <a:t> for </a:t>
            </a:r>
            <a:r>
              <a:rPr lang="en-US" dirty="0" err="1"/>
              <a:t>å</a:t>
            </a:r>
            <a:r>
              <a:rPr lang="en-US" dirty="0"/>
              <a:t> </a:t>
            </a:r>
            <a:r>
              <a:rPr lang="en-US" dirty="0" err="1"/>
              <a:t>redigere</a:t>
            </a:r>
            <a:r>
              <a:rPr lang="en-US" dirty="0"/>
              <a:t> </a:t>
            </a:r>
            <a:r>
              <a:rPr lang="en-US" dirty="0" err="1"/>
              <a:t>tekststiler</a:t>
            </a:r>
            <a:r>
              <a:rPr lang="en-US" dirty="0"/>
              <a:t> </a:t>
            </a:r>
            <a:r>
              <a:rPr lang="en-US" dirty="0" err="1"/>
              <a:t>i</a:t>
            </a:r>
            <a:r>
              <a:rPr lang="en-US" dirty="0"/>
              <a:t> </a:t>
            </a:r>
            <a:r>
              <a:rPr lang="en-US" dirty="0" err="1"/>
              <a:t>malen</a:t>
            </a:r>
            <a:endParaRPr lang="en-US" dirty="0"/>
          </a:p>
          <a:p>
            <a:pPr lvl="1"/>
            <a:r>
              <a:rPr lang="en-US" dirty="0"/>
              <a:t>Andre </a:t>
            </a:r>
            <a:r>
              <a:rPr lang="en-US" dirty="0" err="1"/>
              <a:t>nivå</a:t>
            </a:r>
            <a:endParaRPr lang="en-US" dirty="0"/>
          </a:p>
          <a:p>
            <a:pPr lvl="2"/>
            <a:r>
              <a:rPr lang="en-US" dirty="0" err="1"/>
              <a:t>Tredje</a:t>
            </a:r>
            <a:r>
              <a:rPr lang="en-US" dirty="0"/>
              <a:t> </a:t>
            </a:r>
            <a:r>
              <a:rPr lang="en-US" dirty="0" err="1"/>
              <a:t>nivå</a:t>
            </a:r>
            <a:endParaRPr lang="en-US" dirty="0"/>
          </a:p>
          <a:p>
            <a:pPr lvl="3"/>
            <a:r>
              <a:rPr lang="en-US" dirty="0" err="1"/>
              <a:t>Fjerde</a:t>
            </a:r>
            <a:r>
              <a:rPr lang="en-US" dirty="0"/>
              <a:t> </a:t>
            </a:r>
            <a:r>
              <a:rPr lang="en-US" dirty="0" err="1"/>
              <a:t>nivå</a:t>
            </a:r>
            <a:endParaRPr lang="en-US" dirty="0"/>
          </a:p>
          <a:p>
            <a:pPr lvl="4"/>
            <a:r>
              <a:rPr lang="en-US" dirty="0" err="1"/>
              <a:t>Femte</a:t>
            </a:r>
            <a:r>
              <a:rPr lang="en-US" dirty="0"/>
              <a:t> </a:t>
            </a:r>
            <a:r>
              <a:rPr lang="en-US" dirty="0" err="1"/>
              <a:t>nivå</a:t>
            </a:r>
            <a:endParaRPr lang="nb-NO" dirty="0"/>
          </a:p>
        </p:txBody>
      </p:sp>
      <p:sp>
        <p:nvSpPr>
          <p:cNvPr id="8" name="Plassholder for dato 7"/>
          <p:cNvSpPr>
            <a:spLocks noGrp="1"/>
          </p:cNvSpPr>
          <p:nvPr>
            <p:ph type="dt" sz="half" idx="16"/>
          </p:nvPr>
        </p:nvSpPr>
        <p:spPr>
          <a:xfrm>
            <a:off x="6623050" y="6405033"/>
            <a:ext cx="2133600" cy="366184"/>
          </a:xfrm>
          <a:prstGeom prst="rect">
            <a:avLst/>
          </a:prstGeom>
        </p:spPr>
        <p:txBody>
          <a:bodyPr vert="horz" lIns="91440" tIns="45720" rIns="91440" bIns="45720" rtlCol="0" anchor="ctr"/>
          <a:lstStyle>
            <a:lvl1pPr marL="0" marR="0" indent="0" algn="r" defTabSz="457200" rtl="0" eaLnBrk="1" fontAlgn="auto" latinLnBrk="0" hangingPunct="1">
              <a:lnSpc>
                <a:spcPct val="100000"/>
              </a:lnSpc>
              <a:spcBef>
                <a:spcPts val="0"/>
              </a:spcBef>
              <a:spcAft>
                <a:spcPts val="0"/>
              </a:spcAft>
              <a:buClrTx/>
              <a:buSzTx/>
              <a:buFontTx/>
              <a:buNone/>
              <a:tabLst/>
              <a:defRPr sz="800" smtClean="0">
                <a:solidFill>
                  <a:srgbClr val="767676"/>
                </a:solidFill>
                <a:latin typeface="+mn-lt"/>
                <a:ea typeface="+mn-ea"/>
                <a:cs typeface="+mn-cs"/>
              </a:defRPr>
            </a:lvl1pPr>
          </a:lstStyle>
          <a:p>
            <a:pPr>
              <a:defRPr/>
            </a:pPr>
            <a:fld id="{90CDEF52-6E46-154F-8BC1-91B0825BFFC8}" type="datetime3">
              <a:rPr lang="en-US" smtClean="0"/>
              <a:t>4 June 2021</a:t>
            </a:fld>
            <a:endParaRPr lang="nb-NO" dirty="0"/>
          </a:p>
        </p:txBody>
      </p:sp>
      <p:sp>
        <p:nvSpPr>
          <p:cNvPr id="10" name="Tittel 6"/>
          <p:cNvSpPr>
            <a:spLocks noGrp="1"/>
          </p:cNvSpPr>
          <p:nvPr>
            <p:ph type="title"/>
          </p:nvPr>
        </p:nvSpPr>
        <p:spPr>
          <a:xfrm>
            <a:off x="4977591" y="1001887"/>
            <a:ext cx="3779836" cy="786192"/>
          </a:xfrm>
          <a:prstGeom prst="rect">
            <a:avLst/>
          </a:prstGeom>
        </p:spPr>
        <p:txBody>
          <a:bodyPr vert="horz" anchor="b"/>
          <a:lstStyle>
            <a:lvl1pPr algn="l">
              <a:defRPr sz="2000" i="1" spc="0" baseline="0">
                <a:solidFill>
                  <a:schemeClr val="bg1"/>
                </a:solidFill>
                <a:latin typeface="Cambria"/>
                <a:cs typeface="Cambria"/>
              </a:defRPr>
            </a:lvl1pPr>
          </a:lstStyle>
          <a:p>
            <a:r>
              <a:rPr lang="nb-NO" dirty="0"/>
              <a:t>Klikk for å redigere tittelstil</a:t>
            </a:r>
          </a:p>
        </p:txBody>
      </p:sp>
      <p:sp>
        <p:nvSpPr>
          <p:cNvPr id="12" name="Plassholder for bilde 3"/>
          <p:cNvSpPr>
            <a:spLocks noGrp="1"/>
          </p:cNvSpPr>
          <p:nvPr>
            <p:ph type="pic" sz="quarter" idx="18"/>
          </p:nvPr>
        </p:nvSpPr>
        <p:spPr>
          <a:xfrm>
            <a:off x="109382" y="115452"/>
            <a:ext cx="4398284" cy="6626920"/>
          </a:xfrm>
          <a:prstGeom prst="rect">
            <a:avLst/>
          </a:prstGeom>
        </p:spPr>
        <p:txBody>
          <a:bodyPr vert="horz"/>
          <a:lstStyle>
            <a:lvl1pPr marL="0" indent="0" algn="ctr">
              <a:buFontTx/>
              <a:buNone/>
              <a:defRPr>
                <a:solidFill>
                  <a:schemeClr val="tx1">
                    <a:lumMod val="50000"/>
                    <a:lumOff val="50000"/>
                  </a:schemeClr>
                </a:solidFill>
              </a:defRPr>
            </a:lvl1pPr>
          </a:lstStyle>
          <a:p>
            <a:pPr lvl="0"/>
            <a:r>
              <a:rPr lang="nb-NO" noProof="0"/>
              <a:t>Dra bildet til plassholderen eller klikk ikonet for å legge til</a:t>
            </a:r>
            <a:endParaRPr lang="nb-NO" noProof="0" dirty="0"/>
          </a:p>
        </p:txBody>
      </p:sp>
      <p:sp>
        <p:nvSpPr>
          <p:cNvPr id="14" name="Plassholder for bunntekst 3"/>
          <p:cNvSpPr>
            <a:spLocks noGrp="1"/>
          </p:cNvSpPr>
          <p:nvPr>
            <p:ph type="ftr" sz="quarter" idx="19"/>
          </p:nvPr>
        </p:nvSpPr>
        <p:spPr>
          <a:xfrm>
            <a:off x="5195196" y="407358"/>
            <a:ext cx="1760538" cy="317500"/>
          </a:xfrm>
          <a:prstGeom prst="rect">
            <a:avLst/>
          </a:prstGeom>
        </p:spPr>
        <p:txBody>
          <a:bodyPr vert="horz" lIns="91440" tIns="45720" rIns="91440" bIns="45720" rtlCol="0" anchor="t"/>
          <a:lstStyle>
            <a:lvl1pPr algn="l" fontAlgn="auto">
              <a:spcBef>
                <a:spcPts val="0"/>
              </a:spcBef>
              <a:spcAft>
                <a:spcPts val="0"/>
              </a:spcAft>
              <a:defRPr sz="700" dirty="0" smtClean="0">
                <a:solidFill>
                  <a:schemeClr val="bg1"/>
                </a:solidFill>
                <a:latin typeface="FORSVARET-Medium"/>
                <a:ea typeface="+mn-ea"/>
                <a:cs typeface="FORSVARET-Medium"/>
              </a:defRPr>
            </a:lvl1pPr>
          </a:lstStyle>
          <a:p>
            <a:pPr>
              <a:defRPr/>
            </a:pPr>
            <a:endParaRPr lang="nb-NO" dirty="0"/>
          </a:p>
        </p:txBody>
      </p:sp>
      <p:pic>
        <p:nvPicPr>
          <p:cNvPr id="15" name="Bilde 14" descr="Forsvaret_logo_RGB_hvit3.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50721" y="228600"/>
            <a:ext cx="966788"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89028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nhold med to bilder til venstre">
    <p:spTree>
      <p:nvGrpSpPr>
        <p:cNvPr id="1" name=""/>
        <p:cNvGrpSpPr/>
        <p:nvPr/>
      </p:nvGrpSpPr>
      <p:grpSpPr>
        <a:xfrm>
          <a:off x="0" y="0"/>
          <a:ext cx="0" cy="0"/>
          <a:chOff x="0" y="0"/>
          <a:chExt cx="0" cy="0"/>
        </a:xfrm>
      </p:grpSpPr>
      <p:cxnSp>
        <p:nvCxnSpPr>
          <p:cNvPr id="5" name="Rett linje 4"/>
          <p:cNvCxnSpPr/>
          <p:nvPr/>
        </p:nvCxnSpPr>
        <p:spPr>
          <a:xfrm>
            <a:off x="4635500" y="0"/>
            <a:ext cx="0" cy="6858000"/>
          </a:xfrm>
          <a:prstGeom prst="line">
            <a:avLst/>
          </a:prstGeom>
          <a:ln w="6350">
            <a:solidFill>
              <a:srgbClr val="313131"/>
            </a:solidFill>
          </a:ln>
          <a:effectLst/>
        </p:spPr>
        <p:style>
          <a:lnRef idx="2">
            <a:schemeClr val="accent1"/>
          </a:lnRef>
          <a:fillRef idx="0">
            <a:schemeClr val="accent1"/>
          </a:fillRef>
          <a:effectRef idx="1">
            <a:schemeClr val="accent1"/>
          </a:effectRef>
          <a:fontRef idx="minor">
            <a:schemeClr val="tx1"/>
          </a:fontRef>
        </p:style>
      </p:cxnSp>
      <p:cxnSp>
        <p:nvCxnSpPr>
          <p:cNvPr id="8" name="Rett linje 7"/>
          <p:cNvCxnSpPr/>
          <p:nvPr/>
        </p:nvCxnSpPr>
        <p:spPr>
          <a:xfrm>
            <a:off x="5086350" y="1879600"/>
            <a:ext cx="598488" cy="0"/>
          </a:xfrm>
          <a:prstGeom prst="line">
            <a:avLst/>
          </a:prstGeom>
          <a:ln w="6350">
            <a:solidFill>
              <a:srgbClr val="313131"/>
            </a:solidFill>
          </a:ln>
          <a:effectLst/>
        </p:spPr>
        <p:style>
          <a:lnRef idx="2">
            <a:schemeClr val="accent1"/>
          </a:lnRef>
          <a:fillRef idx="0">
            <a:schemeClr val="accent1"/>
          </a:fillRef>
          <a:effectRef idx="1">
            <a:schemeClr val="accent1"/>
          </a:effectRef>
          <a:fontRef idx="minor">
            <a:schemeClr val="tx1"/>
          </a:fontRef>
        </p:style>
      </p:cxnSp>
      <p:sp>
        <p:nvSpPr>
          <p:cNvPr id="18" name="Plassholder for innhold 5"/>
          <p:cNvSpPr>
            <a:spLocks noGrp="1"/>
          </p:cNvSpPr>
          <p:nvPr>
            <p:ph sz="quarter" idx="15"/>
          </p:nvPr>
        </p:nvSpPr>
        <p:spPr>
          <a:xfrm>
            <a:off x="4977872" y="1969506"/>
            <a:ext cx="3779838" cy="4436937"/>
          </a:xfrm>
          <a:prstGeom prst="rect">
            <a:avLst/>
          </a:prstGeom>
          <a:noFill/>
        </p:spPr>
        <p:txBody>
          <a:bodyPr vert="horz" anchor="t">
            <a:normAutofit/>
          </a:bodyPr>
          <a:lstStyle>
            <a:lvl1pPr marL="198000" indent="-162000">
              <a:lnSpc>
                <a:spcPct val="100000"/>
              </a:lnSpc>
              <a:buSzPct val="75000"/>
              <a:buFont typeface="Wingdings" charset="2"/>
              <a:buChar char="§"/>
              <a:defRPr sz="1600">
                <a:solidFill>
                  <a:schemeClr val="bg1"/>
                </a:solidFill>
                <a:latin typeface="Cambria"/>
                <a:cs typeface="Cambria"/>
              </a:defRPr>
            </a:lvl1pPr>
            <a:lvl2pPr marL="561600" indent="-234000">
              <a:defRPr sz="1600">
                <a:solidFill>
                  <a:schemeClr val="bg1"/>
                </a:solidFill>
                <a:latin typeface="Cambria"/>
                <a:cs typeface="Cambria"/>
              </a:defRPr>
            </a:lvl2pPr>
            <a:lvl3pPr marL="928800" indent="-198000">
              <a:buSzPct val="75000"/>
              <a:buFont typeface="Wingdings" charset="2"/>
              <a:buChar char="§"/>
              <a:defRPr sz="1600">
                <a:solidFill>
                  <a:schemeClr val="bg1"/>
                </a:solidFill>
                <a:latin typeface="Cambria"/>
                <a:cs typeface="Cambria"/>
              </a:defRPr>
            </a:lvl3pPr>
            <a:lvl4pPr marL="1494000">
              <a:defRPr sz="1600">
                <a:solidFill>
                  <a:schemeClr val="bg1"/>
                </a:solidFill>
                <a:latin typeface="Cambria"/>
                <a:cs typeface="Cambria"/>
              </a:defRPr>
            </a:lvl4pPr>
            <a:lvl5pPr marL="2023200" indent="-198000">
              <a:buSzPct val="75000"/>
              <a:buFont typeface="Wingdings" charset="2"/>
              <a:buChar char="§"/>
              <a:defRPr sz="1600">
                <a:solidFill>
                  <a:schemeClr val="bg1"/>
                </a:solidFill>
                <a:latin typeface="Cambria"/>
                <a:cs typeface="Cambria"/>
              </a:defRPr>
            </a:lvl5pPr>
          </a:lstStyle>
          <a:p>
            <a:pPr lvl="0"/>
            <a:r>
              <a:rPr lang="en-US" dirty="0" err="1"/>
              <a:t>Klikk</a:t>
            </a:r>
            <a:r>
              <a:rPr lang="en-US" dirty="0"/>
              <a:t> for </a:t>
            </a:r>
            <a:r>
              <a:rPr lang="en-US" dirty="0" err="1"/>
              <a:t>å</a:t>
            </a:r>
            <a:r>
              <a:rPr lang="en-US" dirty="0"/>
              <a:t> </a:t>
            </a:r>
            <a:r>
              <a:rPr lang="en-US" dirty="0" err="1"/>
              <a:t>redigere</a:t>
            </a:r>
            <a:r>
              <a:rPr lang="en-US" dirty="0"/>
              <a:t> </a:t>
            </a:r>
            <a:r>
              <a:rPr lang="en-US" dirty="0" err="1"/>
              <a:t>tekststiler</a:t>
            </a:r>
            <a:r>
              <a:rPr lang="en-US" dirty="0"/>
              <a:t> </a:t>
            </a:r>
            <a:r>
              <a:rPr lang="en-US" dirty="0" err="1"/>
              <a:t>i</a:t>
            </a:r>
            <a:r>
              <a:rPr lang="en-US" dirty="0"/>
              <a:t> </a:t>
            </a:r>
            <a:r>
              <a:rPr lang="en-US" dirty="0" err="1"/>
              <a:t>malen</a:t>
            </a:r>
            <a:endParaRPr lang="en-US" dirty="0"/>
          </a:p>
          <a:p>
            <a:pPr lvl="1"/>
            <a:r>
              <a:rPr lang="en-US" dirty="0"/>
              <a:t>Andre </a:t>
            </a:r>
            <a:r>
              <a:rPr lang="en-US" dirty="0" err="1"/>
              <a:t>nivå</a:t>
            </a:r>
            <a:endParaRPr lang="en-US" dirty="0"/>
          </a:p>
          <a:p>
            <a:pPr lvl="2"/>
            <a:r>
              <a:rPr lang="en-US" dirty="0" err="1"/>
              <a:t>Tredje</a:t>
            </a:r>
            <a:r>
              <a:rPr lang="en-US" dirty="0"/>
              <a:t> </a:t>
            </a:r>
            <a:r>
              <a:rPr lang="en-US" dirty="0" err="1"/>
              <a:t>nivå</a:t>
            </a:r>
            <a:endParaRPr lang="en-US" dirty="0"/>
          </a:p>
          <a:p>
            <a:pPr lvl="3"/>
            <a:r>
              <a:rPr lang="en-US" dirty="0" err="1"/>
              <a:t>Fjerde</a:t>
            </a:r>
            <a:r>
              <a:rPr lang="en-US" dirty="0"/>
              <a:t> </a:t>
            </a:r>
            <a:r>
              <a:rPr lang="en-US" dirty="0" err="1"/>
              <a:t>nivå</a:t>
            </a:r>
            <a:endParaRPr lang="en-US" dirty="0"/>
          </a:p>
          <a:p>
            <a:pPr lvl="4"/>
            <a:r>
              <a:rPr lang="en-US" dirty="0" err="1"/>
              <a:t>Femte</a:t>
            </a:r>
            <a:r>
              <a:rPr lang="en-US" dirty="0"/>
              <a:t> </a:t>
            </a:r>
            <a:r>
              <a:rPr lang="en-US" dirty="0" err="1"/>
              <a:t>nivå</a:t>
            </a:r>
            <a:endParaRPr lang="nb-NO" dirty="0"/>
          </a:p>
        </p:txBody>
      </p:sp>
      <p:sp>
        <p:nvSpPr>
          <p:cNvPr id="9" name="Plassholder for dato 7"/>
          <p:cNvSpPr>
            <a:spLocks noGrp="1"/>
          </p:cNvSpPr>
          <p:nvPr>
            <p:ph type="dt" sz="half" idx="20"/>
          </p:nvPr>
        </p:nvSpPr>
        <p:spPr>
          <a:xfrm>
            <a:off x="6623050" y="6405033"/>
            <a:ext cx="2133600" cy="366184"/>
          </a:xfrm>
          <a:prstGeom prst="rect">
            <a:avLst/>
          </a:prstGeom>
        </p:spPr>
        <p:txBody>
          <a:bodyPr vert="horz" lIns="91440" tIns="45720" rIns="91440" bIns="45720" rtlCol="0" anchor="ctr"/>
          <a:lstStyle>
            <a:lvl1pPr algn="r" fontAlgn="auto">
              <a:spcBef>
                <a:spcPts val="0"/>
              </a:spcBef>
              <a:spcAft>
                <a:spcPts val="0"/>
              </a:spcAft>
              <a:defRPr sz="800" smtClean="0">
                <a:solidFill>
                  <a:srgbClr val="767676"/>
                </a:solidFill>
                <a:latin typeface="+mn-lt"/>
                <a:ea typeface="+mn-ea"/>
                <a:cs typeface="+mn-cs"/>
              </a:defRPr>
            </a:lvl1pPr>
          </a:lstStyle>
          <a:p>
            <a:pPr>
              <a:defRPr/>
            </a:pPr>
            <a:fld id="{B570493A-A70E-9741-A956-B1F2CC88FC7D}" type="datetime3">
              <a:rPr lang="en-US" smtClean="0"/>
              <a:t>4 June 2021</a:t>
            </a:fld>
            <a:endParaRPr lang="nb-NO" dirty="0"/>
          </a:p>
        </p:txBody>
      </p:sp>
      <p:sp>
        <p:nvSpPr>
          <p:cNvPr id="12" name="Tittel 6"/>
          <p:cNvSpPr>
            <a:spLocks noGrp="1"/>
          </p:cNvSpPr>
          <p:nvPr>
            <p:ph type="title"/>
          </p:nvPr>
        </p:nvSpPr>
        <p:spPr>
          <a:xfrm>
            <a:off x="4977591" y="1001887"/>
            <a:ext cx="3779836" cy="786192"/>
          </a:xfrm>
          <a:prstGeom prst="rect">
            <a:avLst/>
          </a:prstGeom>
        </p:spPr>
        <p:txBody>
          <a:bodyPr vert="horz" anchor="b"/>
          <a:lstStyle>
            <a:lvl1pPr algn="l">
              <a:defRPr sz="2000" i="1" spc="0" baseline="0">
                <a:solidFill>
                  <a:schemeClr val="bg1"/>
                </a:solidFill>
                <a:latin typeface="Cambria"/>
                <a:cs typeface="Cambria"/>
              </a:defRPr>
            </a:lvl1pPr>
          </a:lstStyle>
          <a:p>
            <a:r>
              <a:rPr lang="nb-NO" dirty="0"/>
              <a:t>Klikk for å redigere tittelstil</a:t>
            </a:r>
          </a:p>
        </p:txBody>
      </p:sp>
      <p:sp>
        <p:nvSpPr>
          <p:cNvPr id="11" name="Plassholder for bilde 3"/>
          <p:cNvSpPr>
            <a:spLocks noGrp="1"/>
          </p:cNvSpPr>
          <p:nvPr>
            <p:ph type="pic" sz="quarter" idx="23"/>
          </p:nvPr>
        </p:nvSpPr>
        <p:spPr>
          <a:xfrm>
            <a:off x="114170" y="116760"/>
            <a:ext cx="4400860" cy="3255653"/>
          </a:xfrm>
          <a:prstGeom prst="rect">
            <a:avLst/>
          </a:prstGeom>
        </p:spPr>
        <p:txBody>
          <a:bodyPr vert="horz"/>
          <a:lstStyle>
            <a:lvl1pPr marL="0" indent="0" algn="ctr">
              <a:buFontTx/>
              <a:buNone/>
              <a:defRPr>
                <a:solidFill>
                  <a:schemeClr val="tx1">
                    <a:lumMod val="50000"/>
                    <a:lumOff val="50000"/>
                  </a:schemeClr>
                </a:solidFill>
              </a:defRPr>
            </a:lvl1pPr>
          </a:lstStyle>
          <a:p>
            <a:pPr lvl="0"/>
            <a:r>
              <a:rPr lang="nb-NO" noProof="0"/>
              <a:t>Dra bildet til plassholderen eller klikk ikonet for å legge til</a:t>
            </a:r>
            <a:endParaRPr lang="nb-NO" noProof="0" dirty="0"/>
          </a:p>
        </p:txBody>
      </p:sp>
      <p:sp>
        <p:nvSpPr>
          <p:cNvPr id="14" name="Plassholder for bilde 3"/>
          <p:cNvSpPr>
            <a:spLocks noGrp="1"/>
          </p:cNvSpPr>
          <p:nvPr>
            <p:ph type="pic" sz="quarter" idx="24"/>
          </p:nvPr>
        </p:nvSpPr>
        <p:spPr>
          <a:xfrm>
            <a:off x="114170" y="3489173"/>
            <a:ext cx="4400860" cy="3255653"/>
          </a:xfrm>
          <a:prstGeom prst="rect">
            <a:avLst/>
          </a:prstGeom>
        </p:spPr>
        <p:txBody>
          <a:bodyPr vert="horz"/>
          <a:lstStyle>
            <a:lvl1pPr marL="0" indent="0" algn="ctr">
              <a:buFontTx/>
              <a:buNone/>
              <a:defRPr>
                <a:solidFill>
                  <a:schemeClr val="tx1">
                    <a:lumMod val="50000"/>
                    <a:lumOff val="50000"/>
                  </a:schemeClr>
                </a:solidFill>
              </a:defRPr>
            </a:lvl1pPr>
          </a:lstStyle>
          <a:p>
            <a:pPr lvl="0"/>
            <a:r>
              <a:rPr lang="nb-NO" noProof="0"/>
              <a:t>Dra bildet til plassholderen eller klikk ikonet for å legge til</a:t>
            </a:r>
            <a:endParaRPr lang="nb-NO" noProof="0" dirty="0"/>
          </a:p>
        </p:txBody>
      </p:sp>
      <p:sp>
        <p:nvSpPr>
          <p:cNvPr id="16" name="Plassholder for bunntekst 3"/>
          <p:cNvSpPr>
            <a:spLocks noGrp="1"/>
          </p:cNvSpPr>
          <p:nvPr>
            <p:ph type="ftr" sz="quarter" idx="19"/>
          </p:nvPr>
        </p:nvSpPr>
        <p:spPr>
          <a:xfrm>
            <a:off x="5195196" y="407358"/>
            <a:ext cx="1760538" cy="317500"/>
          </a:xfrm>
          <a:prstGeom prst="rect">
            <a:avLst/>
          </a:prstGeom>
        </p:spPr>
        <p:txBody>
          <a:bodyPr vert="horz" lIns="91440" tIns="45720" rIns="91440" bIns="45720" rtlCol="0" anchor="t"/>
          <a:lstStyle>
            <a:lvl1pPr algn="l" fontAlgn="auto">
              <a:spcBef>
                <a:spcPts val="0"/>
              </a:spcBef>
              <a:spcAft>
                <a:spcPts val="0"/>
              </a:spcAft>
              <a:defRPr sz="700" dirty="0" smtClean="0">
                <a:solidFill>
                  <a:schemeClr val="bg1"/>
                </a:solidFill>
                <a:latin typeface="FORSVARET-Medium"/>
                <a:ea typeface="+mn-ea"/>
                <a:cs typeface="FORSVARET-Medium"/>
              </a:defRPr>
            </a:lvl1pPr>
          </a:lstStyle>
          <a:p>
            <a:pPr>
              <a:defRPr/>
            </a:pPr>
            <a:endParaRPr lang="nb-NO" dirty="0"/>
          </a:p>
        </p:txBody>
      </p:sp>
      <p:pic>
        <p:nvPicPr>
          <p:cNvPr id="17" name="Bilde 16" descr="Forsvaret_logo_RGB_hvit3.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50721" y="228600"/>
            <a:ext cx="966788"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41019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nhold uten bilde - to kolonner">
    <p:spTree>
      <p:nvGrpSpPr>
        <p:cNvPr id="1" name=""/>
        <p:cNvGrpSpPr/>
        <p:nvPr/>
      </p:nvGrpSpPr>
      <p:grpSpPr>
        <a:xfrm>
          <a:off x="0" y="0"/>
          <a:ext cx="0" cy="0"/>
          <a:chOff x="0" y="0"/>
          <a:chExt cx="0" cy="0"/>
        </a:xfrm>
      </p:grpSpPr>
      <p:sp>
        <p:nvSpPr>
          <p:cNvPr id="2" name="Tittel 1"/>
          <p:cNvSpPr>
            <a:spLocks noGrp="1"/>
          </p:cNvSpPr>
          <p:nvPr>
            <p:ph type="title"/>
          </p:nvPr>
        </p:nvSpPr>
        <p:spPr>
          <a:xfrm>
            <a:off x="636697" y="672515"/>
            <a:ext cx="7870606" cy="859739"/>
          </a:xfrm>
          <a:prstGeom prst="rect">
            <a:avLst/>
          </a:prstGeom>
        </p:spPr>
        <p:txBody>
          <a:bodyPr vert="horz" anchor="b"/>
          <a:lstStyle>
            <a:lvl1pPr>
              <a:defRPr spc="0">
                <a:latin typeface="Cambria"/>
                <a:cs typeface="Cambria"/>
              </a:defRPr>
            </a:lvl1pPr>
          </a:lstStyle>
          <a:p>
            <a:r>
              <a:rPr lang="nb-NO" dirty="0"/>
              <a:t>Klikk for å redigere tittelstil</a:t>
            </a:r>
          </a:p>
        </p:txBody>
      </p:sp>
      <p:cxnSp>
        <p:nvCxnSpPr>
          <p:cNvPr id="4" name="Rett linje 3"/>
          <p:cNvCxnSpPr/>
          <p:nvPr/>
        </p:nvCxnSpPr>
        <p:spPr>
          <a:xfrm>
            <a:off x="4271964" y="1623484"/>
            <a:ext cx="600075" cy="0"/>
          </a:xfrm>
          <a:prstGeom prst="line">
            <a:avLst/>
          </a:prstGeom>
          <a:ln w="6350">
            <a:solidFill>
              <a:srgbClr val="404040"/>
            </a:solidFill>
          </a:ln>
          <a:effectLst/>
        </p:spPr>
        <p:style>
          <a:lnRef idx="2">
            <a:schemeClr val="accent1"/>
          </a:lnRef>
          <a:fillRef idx="0">
            <a:schemeClr val="accent1"/>
          </a:fillRef>
          <a:effectRef idx="1">
            <a:schemeClr val="accent1"/>
          </a:effectRef>
          <a:fontRef idx="minor">
            <a:schemeClr val="tx1"/>
          </a:fontRef>
        </p:style>
      </p:cxnSp>
      <p:sp>
        <p:nvSpPr>
          <p:cNvPr id="16" name="Plassholder for innhold 5"/>
          <p:cNvSpPr>
            <a:spLocks noGrp="1"/>
          </p:cNvSpPr>
          <p:nvPr>
            <p:ph sz="quarter" idx="10"/>
          </p:nvPr>
        </p:nvSpPr>
        <p:spPr>
          <a:xfrm>
            <a:off x="622830" y="1701395"/>
            <a:ext cx="7886171" cy="4549828"/>
          </a:xfrm>
          <a:prstGeom prst="rect">
            <a:avLst/>
          </a:prstGeom>
          <a:noFill/>
        </p:spPr>
        <p:txBody>
          <a:bodyPr vert="horz" numCol="2" spcCol="1440000" anchor="t">
            <a:normAutofit/>
          </a:bodyPr>
          <a:lstStyle>
            <a:lvl1pPr marL="198000" indent="-162000">
              <a:lnSpc>
                <a:spcPct val="100000"/>
              </a:lnSpc>
              <a:buSzPct val="75000"/>
              <a:buFont typeface="Wingdings" charset="2"/>
              <a:buChar char="§"/>
              <a:defRPr sz="1600">
                <a:solidFill>
                  <a:srgbClr val="EFEFEF"/>
                </a:solidFill>
                <a:latin typeface="Cambria"/>
                <a:cs typeface="Cambria"/>
              </a:defRPr>
            </a:lvl1pPr>
            <a:lvl2pPr marL="561600" indent="-234000">
              <a:defRPr sz="1600">
                <a:solidFill>
                  <a:srgbClr val="EFEFEF"/>
                </a:solidFill>
                <a:latin typeface="Cambria"/>
                <a:cs typeface="Cambria"/>
              </a:defRPr>
            </a:lvl2pPr>
            <a:lvl3pPr marL="928800" indent="-198000">
              <a:buSzPct val="75000"/>
              <a:buFont typeface="Wingdings" charset="2"/>
              <a:buChar char="§"/>
              <a:defRPr sz="1600">
                <a:solidFill>
                  <a:srgbClr val="EFEFEF"/>
                </a:solidFill>
                <a:latin typeface="Cambria"/>
                <a:cs typeface="Cambria"/>
              </a:defRPr>
            </a:lvl3pPr>
            <a:lvl4pPr marL="1494000">
              <a:defRPr sz="1600">
                <a:solidFill>
                  <a:srgbClr val="EFEFEF"/>
                </a:solidFill>
                <a:latin typeface="Cambria"/>
                <a:cs typeface="Cambria"/>
              </a:defRPr>
            </a:lvl4pPr>
            <a:lvl5pPr marL="2023200" indent="-198000">
              <a:buSzPct val="75000"/>
              <a:buFont typeface="Wingdings" charset="2"/>
              <a:buChar char="§"/>
              <a:defRPr sz="1600">
                <a:solidFill>
                  <a:srgbClr val="EFEFEF"/>
                </a:solidFill>
                <a:latin typeface="Cambria"/>
                <a:cs typeface="Cambria"/>
              </a:defRPr>
            </a:lvl5pPr>
          </a:lstStyle>
          <a:p>
            <a:pPr lvl="0"/>
            <a:r>
              <a:rPr lang="en-US" dirty="0" err="1"/>
              <a:t>Klikk</a:t>
            </a:r>
            <a:r>
              <a:rPr lang="en-US" dirty="0"/>
              <a:t> for </a:t>
            </a:r>
            <a:r>
              <a:rPr lang="en-US" dirty="0" err="1"/>
              <a:t>å</a:t>
            </a:r>
            <a:r>
              <a:rPr lang="en-US" dirty="0"/>
              <a:t> </a:t>
            </a:r>
            <a:r>
              <a:rPr lang="en-US" dirty="0" err="1"/>
              <a:t>redigere</a:t>
            </a:r>
            <a:r>
              <a:rPr lang="en-US" dirty="0"/>
              <a:t> </a:t>
            </a:r>
            <a:r>
              <a:rPr lang="en-US" dirty="0" err="1"/>
              <a:t>tekststiler</a:t>
            </a:r>
            <a:r>
              <a:rPr lang="en-US" dirty="0"/>
              <a:t> </a:t>
            </a:r>
            <a:r>
              <a:rPr lang="en-US" dirty="0" err="1"/>
              <a:t>i</a:t>
            </a:r>
            <a:r>
              <a:rPr lang="en-US" dirty="0"/>
              <a:t> </a:t>
            </a:r>
            <a:r>
              <a:rPr lang="en-US" dirty="0" err="1"/>
              <a:t>malen</a:t>
            </a:r>
            <a:endParaRPr lang="en-US" dirty="0"/>
          </a:p>
          <a:p>
            <a:pPr lvl="1"/>
            <a:r>
              <a:rPr lang="en-US" dirty="0"/>
              <a:t>Andre </a:t>
            </a:r>
            <a:r>
              <a:rPr lang="en-US" dirty="0" err="1"/>
              <a:t>nivå</a:t>
            </a:r>
            <a:endParaRPr lang="en-US" dirty="0"/>
          </a:p>
          <a:p>
            <a:pPr lvl="2"/>
            <a:r>
              <a:rPr lang="en-US" dirty="0" err="1"/>
              <a:t>Tredje</a:t>
            </a:r>
            <a:r>
              <a:rPr lang="en-US" dirty="0"/>
              <a:t> </a:t>
            </a:r>
            <a:r>
              <a:rPr lang="en-US" dirty="0" err="1"/>
              <a:t>nivå</a:t>
            </a:r>
            <a:endParaRPr lang="en-US" dirty="0"/>
          </a:p>
          <a:p>
            <a:pPr lvl="3"/>
            <a:r>
              <a:rPr lang="en-US" dirty="0" err="1"/>
              <a:t>Fjerde</a:t>
            </a:r>
            <a:r>
              <a:rPr lang="en-US" dirty="0"/>
              <a:t> </a:t>
            </a:r>
            <a:r>
              <a:rPr lang="en-US" dirty="0" err="1"/>
              <a:t>nivå</a:t>
            </a:r>
            <a:endParaRPr lang="en-US" dirty="0"/>
          </a:p>
          <a:p>
            <a:pPr lvl="4"/>
            <a:r>
              <a:rPr lang="en-US" dirty="0" err="1"/>
              <a:t>Femte</a:t>
            </a:r>
            <a:r>
              <a:rPr lang="en-US" dirty="0"/>
              <a:t> </a:t>
            </a:r>
            <a:r>
              <a:rPr lang="en-US" dirty="0" err="1"/>
              <a:t>nivå</a:t>
            </a:r>
            <a:endParaRPr lang="nb-NO" dirty="0"/>
          </a:p>
        </p:txBody>
      </p:sp>
      <p:sp>
        <p:nvSpPr>
          <p:cNvPr id="7" name="Plassholder for dato 7"/>
          <p:cNvSpPr>
            <a:spLocks noGrp="1"/>
          </p:cNvSpPr>
          <p:nvPr>
            <p:ph type="dt" sz="half" idx="12"/>
          </p:nvPr>
        </p:nvSpPr>
        <p:spPr>
          <a:xfrm>
            <a:off x="379413" y="6405033"/>
            <a:ext cx="2133600" cy="366184"/>
          </a:xfrm>
          <a:prstGeom prst="rect">
            <a:avLst/>
          </a:prstGeom>
        </p:spPr>
        <p:txBody>
          <a:bodyPr vert="horz" lIns="91440" tIns="45720" rIns="91440" bIns="45720" rtlCol="0" anchor="ctr"/>
          <a:lstStyle>
            <a:lvl1pPr algn="l" fontAlgn="auto">
              <a:spcBef>
                <a:spcPts val="0"/>
              </a:spcBef>
              <a:spcAft>
                <a:spcPts val="0"/>
              </a:spcAft>
              <a:defRPr sz="800" smtClean="0">
                <a:solidFill>
                  <a:srgbClr val="767676"/>
                </a:solidFill>
                <a:latin typeface="+mn-lt"/>
                <a:ea typeface="+mn-ea"/>
                <a:cs typeface="+mn-cs"/>
              </a:defRPr>
            </a:lvl1pPr>
          </a:lstStyle>
          <a:p>
            <a:pPr>
              <a:defRPr/>
            </a:pPr>
            <a:fld id="{9CD4C442-4273-284C-8CBB-DDA5B0736472}" type="datetime3">
              <a:rPr lang="en-US" smtClean="0"/>
              <a:t>4 June 2021</a:t>
            </a:fld>
            <a:endParaRPr lang="nb-NO" dirty="0"/>
          </a:p>
        </p:txBody>
      </p:sp>
      <p:sp>
        <p:nvSpPr>
          <p:cNvPr id="8" name="Plassholder for bunntekst 3"/>
          <p:cNvSpPr>
            <a:spLocks noGrp="1"/>
          </p:cNvSpPr>
          <p:nvPr>
            <p:ph type="ftr" sz="quarter" idx="19"/>
          </p:nvPr>
        </p:nvSpPr>
        <p:spPr>
          <a:xfrm>
            <a:off x="625475" y="407358"/>
            <a:ext cx="1760538" cy="317500"/>
          </a:xfrm>
          <a:prstGeom prst="rect">
            <a:avLst/>
          </a:prstGeom>
        </p:spPr>
        <p:txBody>
          <a:bodyPr vert="horz" lIns="91440" tIns="45720" rIns="91440" bIns="45720" rtlCol="0" anchor="t"/>
          <a:lstStyle>
            <a:lvl1pPr algn="l" fontAlgn="auto">
              <a:spcBef>
                <a:spcPts val="0"/>
              </a:spcBef>
              <a:spcAft>
                <a:spcPts val="0"/>
              </a:spcAft>
              <a:defRPr sz="700" dirty="0" smtClean="0">
                <a:solidFill>
                  <a:schemeClr val="bg1"/>
                </a:solidFill>
                <a:latin typeface="FORSVARET-Medium"/>
                <a:ea typeface="+mn-ea"/>
                <a:cs typeface="FORSVARET-Medium"/>
              </a:defRPr>
            </a:lvl1pPr>
          </a:lstStyle>
          <a:p>
            <a:pPr>
              <a:defRPr/>
            </a:pPr>
            <a:endParaRPr lang="nb-NO" dirty="0"/>
          </a:p>
        </p:txBody>
      </p:sp>
      <p:pic>
        <p:nvPicPr>
          <p:cNvPr id="9" name="Bilde 8" descr="Forsvaret_logo_RGB_hvit3.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 y="228600"/>
            <a:ext cx="966788"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8872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lde fullskjerm">
    <p:spTree>
      <p:nvGrpSpPr>
        <p:cNvPr id="1" name=""/>
        <p:cNvGrpSpPr/>
        <p:nvPr/>
      </p:nvGrpSpPr>
      <p:grpSpPr>
        <a:xfrm>
          <a:off x="0" y="0"/>
          <a:ext cx="0" cy="0"/>
          <a:chOff x="0" y="0"/>
          <a:chExt cx="0" cy="0"/>
        </a:xfrm>
      </p:grpSpPr>
      <p:sp>
        <p:nvSpPr>
          <p:cNvPr id="3" name="Plassholder for bilde 2"/>
          <p:cNvSpPr>
            <a:spLocks noGrp="1"/>
          </p:cNvSpPr>
          <p:nvPr>
            <p:ph type="pic" sz="quarter" idx="17" hasCustomPrompt="1"/>
          </p:nvPr>
        </p:nvSpPr>
        <p:spPr>
          <a:xfrm>
            <a:off x="108000" y="115200"/>
            <a:ext cx="8928000" cy="6627600"/>
          </a:xfrm>
          <a:prstGeom prst="rect">
            <a:avLst/>
          </a:prstGeom>
        </p:spPr>
        <p:txBody>
          <a:bodyPr/>
          <a:lstStyle>
            <a:lvl1pPr marL="0" indent="0" algn="ctr">
              <a:buNone/>
              <a:defRPr>
                <a:solidFill>
                  <a:schemeClr val="tx1">
                    <a:lumMod val="50000"/>
                    <a:lumOff val="50000"/>
                  </a:schemeClr>
                </a:solidFill>
              </a:defRPr>
            </a:lvl1pPr>
          </a:lstStyle>
          <a:p>
            <a:r>
              <a:rPr lang="nb-NO" dirty="0"/>
              <a:t>Klikk for å redigere tekststiler i malen</a:t>
            </a:r>
          </a:p>
          <a:p>
            <a:endParaRPr lang="nb-NO" dirty="0"/>
          </a:p>
        </p:txBody>
      </p:sp>
    </p:spTree>
    <p:extLst>
      <p:ext uri="{BB962C8B-B14F-4D97-AF65-F5344CB8AC3E}">
        <p14:creationId xmlns:p14="http://schemas.microsoft.com/office/powerpoint/2010/main" val="23990334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cxnSp>
        <p:nvCxnSpPr>
          <p:cNvPr id="4" name="Rett linje 3"/>
          <p:cNvCxnSpPr/>
          <p:nvPr/>
        </p:nvCxnSpPr>
        <p:spPr>
          <a:xfrm>
            <a:off x="4271964" y="1623484"/>
            <a:ext cx="600075" cy="0"/>
          </a:xfrm>
          <a:prstGeom prst="line">
            <a:avLst/>
          </a:prstGeom>
          <a:ln w="6350">
            <a:solidFill>
              <a:srgbClr val="404040"/>
            </a:solidFill>
          </a:ln>
          <a:effectLst/>
        </p:spPr>
        <p:style>
          <a:lnRef idx="2">
            <a:schemeClr val="accent1"/>
          </a:lnRef>
          <a:fillRef idx="0">
            <a:schemeClr val="accent1"/>
          </a:fillRef>
          <a:effectRef idx="1">
            <a:schemeClr val="accent1"/>
          </a:effectRef>
          <a:fontRef idx="minor">
            <a:schemeClr val="tx1"/>
          </a:fontRef>
        </p:style>
      </p:cxnSp>
      <p:sp>
        <p:nvSpPr>
          <p:cNvPr id="7" name="Plassholder for dato 7"/>
          <p:cNvSpPr>
            <a:spLocks noGrp="1"/>
          </p:cNvSpPr>
          <p:nvPr>
            <p:ph type="dt" sz="half" idx="12"/>
          </p:nvPr>
        </p:nvSpPr>
        <p:spPr>
          <a:xfrm>
            <a:off x="379413" y="6405033"/>
            <a:ext cx="2133600" cy="366184"/>
          </a:xfrm>
          <a:prstGeom prst="rect">
            <a:avLst/>
          </a:prstGeom>
        </p:spPr>
        <p:txBody>
          <a:bodyPr vert="horz" lIns="91440" tIns="45720" rIns="91440" bIns="45720" rtlCol="0" anchor="ctr"/>
          <a:lstStyle>
            <a:lvl1pPr algn="l" fontAlgn="auto">
              <a:spcBef>
                <a:spcPts val="0"/>
              </a:spcBef>
              <a:spcAft>
                <a:spcPts val="0"/>
              </a:spcAft>
              <a:defRPr sz="800" smtClean="0">
                <a:solidFill>
                  <a:srgbClr val="767676"/>
                </a:solidFill>
                <a:latin typeface="+mn-lt"/>
                <a:ea typeface="+mn-ea"/>
                <a:cs typeface="+mn-cs"/>
              </a:defRPr>
            </a:lvl1pPr>
          </a:lstStyle>
          <a:p>
            <a:pPr>
              <a:defRPr/>
            </a:pPr>
            <a:fld id="{5DD6FABC-2E68-2847-9D2D-609D91FF7867}" type="datetime3">
              <a:rPr lang="en-US" smtClean="0"/>
              <a:t>4 June 2021</a:t>
            </a:fld>
            <a:endParaRPr lang="nb-NO" dirty="0"/>
          </a:p>
        </p:txBody>
      </p:sp>
      <p:sp>
        <p:nvSpPr>
          <p:cNvPr id="8" name="Tittel 6"/>
          <p:cNvSpPr>
            <a:spLocks noGrp="1"/>
          </p:cNvSpPr>
          <p:nvPr>
            <p:ph type="title"/>
          </p:nvPr>
        </p:nvSpPr>
        <p:spPr>
          <a:xfrm>
            <a:off x="1135062" y="889002"/>
            <a:ext cx="6865938" cy="627941"/>
          </a:xfrm>
          <a:prstGeom prst="rect">
            <a:avLst/>
          </a:prstGeom>
        </p:spPr>
        <p:txBody>
          <a:bodyPr vert="horz" anchor="b"/>
          <a:lstStyle>
            <a:lvl1pPr algn="ctr">
              <a:defRPr sz="2000" i="1" spc="0" baseline="0">
                <a:solidFill>
                  <a:schemeClr val="bg1"/>
                </a:solidFill>
                <a:latin typeface="Cambria"/>
                <a:cs typeface="Cambria"/>
              </a:defRPr>
            </a:lvl1pPr>
          </a:lstStyle>
          <a:p>
            <a:r>
              <a:rPr lang="nb-NO" dirty="0"/>
              <a:t>Klikk for å redigere tittelstil</a:t>
            </a:r>
          </a:p>
        </p:txBody>
      </p:sp>
      <p:sp>
        <p:nvSpPr>
          <p:cNvPr id="9" name="Plassholder for innhold 2"/>
          <p:cNvSpPr>
            <a:spLocks noGrp="1"/>
          </p:cNvSpPr>
          <p:nvPr>
            <p:ph sz="quarter" idx="13"/>
          </p:nvPr>
        </p:nvSpPr>
        <p:spPr>
          <a:xfrm>
            <a:off x="1138465" y="1898952"/>
            <a:ext cx="3388178" cy="501651"/>
          </a:xfrm>
          <a:prstGeom prst="rect">
            <a:avLst/>
          </a:prstGeom>
        </p:spPr>
        <p:txBody>
          <a:bodyPr vert="horz"/>
          <a:lstStyle>
            <a:lvl1pPr marL="0" indent="0">
              <a:buFontTx/>
              <a:buNone/>
              <a:defRPr i="1">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dirty="0"/>
              <a:t>Klikk for å redigere tekststiler i malen</a:t>
            </a:r>
          </a:p>
        </p:txBody>
      </p:sp>
      <p:sp>
        <p:nvSpPr>
          <p:cNvPr id="10" name="Plassholder for innhold 2"/>
          <p:cNvSpPr>
            <a:spLocks noGrp="1"/>
          </p:cNvSpPr>
          <p:nvPr>
            <p:ph sz="quarter" idx="14"/>
          </p:nvPr>
        </p:nvSpPr>
        <p:spPr>
          <a:xfrm>
            <a:off x="4612822" y="1898952"/>
            <a:ext cx="3388178" cy="501651"/>
          </a:xfrm>
          <a:prstGeom prst="rect">
            <a:avLst/>
          </a:prstGeom>
        </p:spPr>
        <p:txBody>
          <a:bodyPr vert="horz"/>
          <a:lstStyle>
            <a:lvl1pPr marL="0" indent="0">
              <a:buFontTx/>
              <a:buNone/>
              <a:defRPr i="1">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dirty="0"/>
              <a:t>Klikk for å redigere tekststiler i malen</a:t>
            </a:r>
          </a:p>
        </p:txBody>
      </p:sp>
      <p:sp>
        <p:nvSpPr>
          <p:cNvPr id="11" name="Plassholder for innhold 5"/>
          <p:cNvSpPr>
            <a:spLocks noGrp="1"/>
          </p:cNvSpPr>
          <p:nvPr>
            <p:ph sz="quarter" idx="15"/>
          </p:nvPr>
        </p:nvSpPr>
        <p:spPr>
          <a:xfrm>
            <a:off x="4612822" y="2406953"/>
            <a:ext cx="3388179" cy="3844271"/>
          </a:xfrm>
          <a:prstGeom prst="rect">
            <a:avLst/>
          </a:prstGeom>
          <a:noFill/>
        </p:spPr>
        <p:txBody>
          <a:bodyPr vert="horz" numCol="1" spcCol="1440000" anchor="t"/>
          <a:lstStyle>
            <a:lvl1pPr marL="198000" indent="-162000">
              <a:lnSpc>
                <a:spcPct val="100000"/>
              </a:lnSpc>
              <a:buSzPct val="75000"/>
              <a:buFont typeface="Wingdings" charset="2"/>
              <a:buChar char="§"/>
              <a:defRPr sz="1600">
                <a:solidFill>
                  <a:schemeClr val="bg1"/>
                </a:solidFill>
                <a:latin typeface="Cambria"/>
                <a:cs typeface="Cambria"/>
              </a:defRPr>
            </a:lvl1pPr>
            <a:lvl2pPr marL="561600" indent="-234000">
              <a:defRPr sz="1600">
                <a:solidFill>
                  <a:schemeClr val="bg1"/>
                </a:solidFill>
                <a:latin typeface="Cambria"/>
                <a:cs typeface="Cambria"/>
              </a:defRPr>
            </a:lvl2pPr>
            <a:lvl3pPr marL="928800" indent="-198000">
              <a:buSzPct val="75000"/>
              <a:buFont typeface="Wingdings" charset="2"/>
              <a:buChar char="§"/>
              <a:defRPr sz="1600">
                <a:solidFill>
                  <a:schemeClr val="bg1"/>
                </a:solidFill>
                <a:latin typeface="Cambria"/>
                <a:cs typeface="Cambria"/>
              </a:defRPr>
            </a:lvl3pPr>
            <a:lvl4pPr marL="1494000">
              <a:defRPr sz="1600">
                <a:solidFill>
                  <a:schemeClr val="bg1"/>
                </a:solidFill>
                <a:latin typeface="Cambria"/>
                <a:cs typeface="Cambria"/>
              </a:defRPr>
            </a:lvl4pPr>
            <a:lvl5pPr marL="2023200" indent="-198000">
              <a:buSzPct val="75000"/>
              <a:buFont typeface="Wingdings" charset="2"/>
              <a:buChar char="§"/>
              <a:defRPr sz="1600">
                <a:solidFill>
                  <a:schemeClr val="bg1"/>
                </a:solidFill>
                <a:latin typeface="Cambria"/>
                <a:cs typeface="Cambria"/>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2" name="Plassholder for innhold 5"/>
          <p:cNvSpPr>
            <a:spLocks noGrp="1"/>
          </p:cNvSpPr>
          <p:nvPr>
            <p:ph sz="quarter" idx="16"/>
          </p:nvPr>
        </p:nvSpPr>
        <p:spPr>
          <a:xfrm>
            <a:off x="1138465" y="2406953"/>
            <a:ext cx="3388179" cy="3844271"/>
          </a:xfrm>
          <a:prstGeom prst="rect">
            <a:avLst/>
          </a:prstGeom>
          <a:noFill/>
        </p:spPr>
        <p:txBody>
          <a:bodyPr vert="horz" numCol="1" spcCol="1440000" anchor="t"/>
          <a:lstStyle>
            <a:lvl1pPr marL="198000" indent="-162000">
              <a:lnSpc>
                <a:spcPct val="100000"/>
              </a:lnSpc>
              <a:buSzPct val="75000"/>
              <a:buFont typeface="Wingdings" charset="2"/>
              <a:buChar char="§"/>
              <a:defRPr sz="1600">
                <a:solidFill>
                  <a:schemeClr val="bg1"/>
                </a:solidFill>
                <a:latin typeface="Cambria"/>
                <a:cs typeface="Cambria"/>
              </a:defRPr>
            </a:lvl1pPr>
            <a:lvl2pPr marL="561600" indent="-234000">
              <a:defRPr sz="1600">
                <a:solidFill>
                  <a:schemeClr val="bg1"/>
                </a:solidFill>
                <a:latin typeface="Cambria"/>
                <a:cs typeface="Cambria"/>
              </a:defRPr>
            </a:lvl2pPr>
            <a:lvl3pPr marL="928800" indent="-198000">
              <a:buSzPct val="75000"/>
              <a:buFont typeface="Wingdings" charset="2"/>
              <a:buChar char="§"/>
              <a:defRPr sz="1600">
                <a:solidFill>
                  <a:schemeClr val="bg1"/>
                </a:solidFill>
                <a:latin typeface="Cambria"/>
                <a:cs typeface="Cambria"/>
              </a:defRPr>
            </a:lvl3pPr>
            <a:lvl4pPr marL="1494000">
              <a:defRPr sz="1600">
                <a:solidFill>
                  <a:schemeClr val="bg1"/>
                </a:solidFill>
                <a:latin typeface="Cambria"/>
                <a:cs typeface="Cambria"/>
              </a:defRPr>
            </a:lvl4pPr>
            <a:lvl5pPr marL="2023200" indent="-198000">
              <a:buSzPct val="75000"/>
              <a:buFont typeface="Wingdings" charset="2"/>
              <a:buChar char="§"/>
              <a:defRPr sz="1600">
                <a:solidFill>
                  <a:schemeClr val="bg1"/>
                </a:solidFill>
                <a:latin typeface="Cambria"/>
                <a:cs typeface="Cambria"/>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3" name="Plassholder for bunntekst 3"/>
          <p:cNvSpPr>
            <a:spLocks noGrp="1"/>
          </p:cNvSpPr>
          <p:nvPr>
            <p:ph type="ftr" sz="quarter" idx="19"/>
          </p:nvPr>
        </p:nvSpPr>
        <p:spPr>
          <a:xfrm>
            <a:off x="625475" y="407358"/>
            <a:ext cx="1760538" cy="317500"/>
          </a:xfrm>
          <a:prstGeom prst="rect">
            <a:avLst/>
          </a:prstGeom>
        </p:spPr>
        <p:txBody>
          <a:bodyPr vert="horz" lIns="91440" tIns="45720" rIns="91440" bIns="45720" rtlCol="0" anchor="t"/>
          <a:lstStyle>
            <a:lvl1pPr algn="l" fontAlgn="auto">
              <a:spcBef>
                <a:spcPts val="0"/>
              </a:spcBef>
              <a:spcAft>
                <a:spcPts val="0"/>
              </a:spcAft>
              <a:defRPr sz="700" dirty="0" smtClean="0">
                <a:solidFill>
                  <a:schemeClr val="bg1"/>
                </a:solidFill>
                <a:latin typeface="FORSVARET-Medium"/>
                <a:ea typeface="+mn-ea"/>
                <a:cs typeface="FORSVARET-Medium"/>
              </a:defRPr>
            </a:lvl1pPr>
          </a:lstStyle>
          <a:p>
            <a:pPr>
              <a:defRPr/>
            </a:pPr>
            <a:endParaRPr lang="nb-NO" dirty="0"/>
          </a:p>
        </p:txBody>
      </p:sp>
      <p:pic>
        <p:nvPicPr>
          <p:cNvPr id="14" name="Bilde 13" descr="Forsvaret_logo_RGB_hvit3.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 y="228600"/>
            <a:ext cx="966788"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18867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nhold uten bilde - en kolonne">
    <p:spTree>
      <p:nvGrpSpPr>
        <p:cNvPr id="1" name=""/>
        <p:cNvGrpSpPr/>
        <p:nvPr/>
      </p:nvGrpSpPr>
      <p:grpSpPr>
        <a:xfrm>
          <a:off x="0" y="0"/>
          <a:ext cx="0" cy="0"/>
          <a:chOff x="0" y="0"/>
          <a:chExt cx="0" cy="0"/>
        </a:xfrm>
      </p:grpSpPr>
      <p:cxnSp>
        <p:nvCxnSpPr>
          <p:cNvPr id="5" name="Rett linje 4"/>
          <p:cNvCxnSpPr/>
          <p:nvPr/>
        </p:nvCxnSpPr>
        <p:spPr>
          <a:xfrm>
            <a:off x="4271964" y="1623484"/>
            <a:ext cx="600075" cy="0"/>
          </a:xfrm>
          <a:prstGeom prst="line">
            <a:avLst/>
          </a:prstGeom>
          <a:ln w="6350">
            <a:solidFill>
              <a:srgbClr val="404040"/>
            </a:solidFill>
          </a:ln>
          <a:effectLst/>
        </p:spPr>
        <p:style>
          <a:lnRef idx="2">
            <a:schemeClr val="accent1"/>
          </a:lnRef>
          <a:fillRef idx="0">
            <a:schemeClr val="accent1"/>
          </a:fillRef>
          <a:effectRef idx="1">
            <a:schemeClr val="accent1"/>
          </a:effectRef>
          <a:fontRef idx="minor">
            <a:schemeClr val="tx1"/>
          </a:fontRef>
        </p:style>
      </p:cxnSp>
      <p:sp>
        <p:nvSpPr>
          <p:cNvPr id="9" name="Plassholder for innhold 5"/>
          <p:cNvSpPr>
            <a:spLocks noGrp="1"/>
          </p:cNvSpPr>
          <p:nvPr>
            <p:ph sz="quarter" idx="10"/>
          </p:nvPr>
        </p:nvSpPr>
        <p:spPr>
          <a:xfrm>
            <a:off x="1898121" y="1701395"/>
            <a:ext cx="5335588" cy="4549828"/>
          </a:xfrm>
          <a:prstGeom prst="rect">
            <a:avLst/>
          </a:prstGeom>
          <a:noFill/>
        </p:spPr>
        <p:txBody>
          <a:bodyPr vert="horz" numCol="1" spcCol="1440000" anchor="t">
            <a:normAutofit/>
          </a:bodyPr>
          <a:lstStyle>
            <a:lvl1pPr marL="198000" indent="-162000">
              <a:lnSpc>
                <a:spcPct val="100000"/>
              </a:lnSpc>
              <a:buSzPct val="75000"/>
              <a:buFont typeface="Wingdings" charset="2"/>
              <a:buChar char="§"/>
              <a:defRPr sz="1600">
                <a:solidFill>
                  <a:srgbClr val="EFEFEF"/>
                </a:solidFill>
                <a:latin typeface="Cambria"/>
                <a:cs typeface="Cambria"/>
              </a:defRPr>
            </a:lvl1pPr>
            <a:lvl2pPr marL="561600" indent="-234000">
              <a:defRPr sz="1600">
                <a:solidFill>
                  <a:srgbClr val="EFEFEF"/>
                </a:solidFill>
                <a:latin typeface="Cambria"/>
                <a:cs typeface="Cambria"/>
              </a:defRPr>
            </a:lvl2pPr>
            <a:lvl3pPr marL="928800" indent="-198000">
              <a:buSzPct val="75000"/>
              <a:buFont typeface="Wingdings" charset="2"/>
              <a:buChar char="§"/>
              <a:defRPr sz="1600">
                <a:solidFill>
                  <a:srgbClr val="EFEFEF"/>
                </a:solidFill>
                <a:latin typeface="Cambria"/>
                <a:cs typeface="Cambria"/>
              </a:defRPr>
            </a:lvl3pPr>
            <a:lvl4pPr marL="1494000">
              <a:defRPr sz="1600">
                <a:solidFill>
                  <a:srgbClr val="EFEFEF"/>
                </a:solidFill>
                <a:latin typeface="Cambria"/>
                <a:cs typeface="Cambria"/>
              </a:defRPr>
            </a:lvl4pPr>
            <a:lvl5pPr marL="2023200" indent="-198000">
              <a:buSzPct val="75000"/>
              <a:buFont typeface="Wingdings" charset="2"/>
              <a:buChar char="§"/>
              <a:defRPr sz="1600">
                <a:solidFill>
                  <a:srgbClr val="EFEFEF"/>
                </a:solidFill>
                <a:latin typeface="Cambria"/>
                <a:cs typeface="Cambria"/>
              </a:defRPr>
            </a:lvl5pPr>
          </a:lstStyle>
          <a:p>
            <a:pPr lvl="0"/>
            <a:r>
              <a:rPr lang="en-US" dirty="0" err="1"/>
              <a:t>Klikk</a:t>
            </a:r>
            <a:r>
              <a:rPr lang="en-US" dirty="0"/>
              <a:t> for </a:t>
            </a:r>
            <a:r>
              <a:rPr lang="en-US" dirty="0" err="1"/>
              <a:t>å</a:t>
            </a:r>
            <a:r>
              <a:rPr lang="en-US" dirty="0"/>
              <a:t> </a:t>
            </a:r>
            <a:r>
              <a:rPr lang="en-US" dirty="0" err="1"/>
              <a:t>redigere</a:t>
            </a:r>
            <a:r>
              <a:rPr lang="en-US" dirty="0"/>
              <a:t> </a:t>
            </a:r>
            <a:r>
              <a:rPr lang="en-US" dirty="0" err="1"/>
              <a:t>tekststiler</a:t>
            </a:r>
            <a:r>
              <a:rPr lang="en-US" dirty="0"/>
              <a:t> </a:t>
            </a:r>
            <a:r>
              <a:rPr lang="en-US" dirty="0" err="1"/>
              <a:t>i</a:t>
            </a:r>
            <a:r>
              <a:rPr lang="en-US" dirty="0"/>
              <a:t> </a:t>
            </a:r>
            <a:r>
              <a:rPr lang="en-US" dirty="0" err="1"/>
              <a:t>malen</a:t>
            </a:r>
            <a:endParaRPr lang="en-US" dirty="0"/>
          </a:p>
          <a:p>
            <a:pPr lvl="1"/>
            <a:r>
              <a:rPr lang="en-US" dirty="0"/>
              <a:t>Andre </a:t>
            </a:r>
            <a:r>
              <a:rPr lang="en-US" dirty="0" err="1"/>
              <a:t>nivå</a:t>
            </a:r>
            <a:endParaRPr lang="en-US" dirty="0"/>
          </a:p>
          <a:p>
            <a:pPr lvl="2"/>
            <a:r>
              <a:rPr lang="en-US" dirty="0" err="1"/>
              <a:t>Tredje</a:t>
            </a:r>
            <a:r>
              <a:rPr lang="en-US" dirty="0"/>
              <a:t> </a:t>
            </a:r>
            <a:r>
              <a:rPr lang="en-US" dirty="0" err="1"/>
              <a:t>nivå</a:t>
            </a:r>
            <a:endParaRPr lang="en-US" dirty="0"/>
          </a:p>
          <a:p>
            <a:pPr lvl="3"/>
            <a:r>
              <a:rPr lang="en-US" dirty="0" err="1"/>
              <a:t>Fjerde</a:t>
            </a:r>
            <a:r>
              <a:rPr lang="en-US" dirty="0"/>
              <a:t> </a:t>
            </a:r>
            <a:r>
              <a:rPr lang="en-US" dirty="0" err="1"/>
              <a:t>nivå</a:t>
            </a:r>
            <a:endParaRPr lang="en-US" dirty="0"/>
          </a:p>
          <a:p>
            <a:pPr lvl="4"/>
            <a:r>
              <a:rPr lang="en-US" dirty="0" err="1"/>
              <a:t>Femte</a:t>
            </a:r>
            <a:r>
              <a:rPr lang="en-US" dirty="0"/>
              <a:t> </a:t>
            </a:r>
            <a:r>
              <a:rPr lang="en-US" dirty="0" err="1"/>
              <a:t>nivå</a:t>
            </a:r>
            <a:endParaRPr lang="nb-NO" dirty="0"/>
          </a:p>
        </p:txBody>
      </p:sp>
      <p:sp>
        <p:nvSpPr>
          <p:cNvPr id="7" name="Plassholder for dato 7"/>
          <p:cNvSpPr>
            <a:spLocks noGrp="1"/>
          </p:cNvSpPr>
          <p:nvPr>
            <p:ph type="dt" sz="half" idx="12"/>
          </p:nvPr>
        </p:nvSpPr>
        <p:spPr>
          <a:xfrm>
            <a:off x="379413" y="6405033"/>
            <a:ext cx="2133600" cy="366184"/>
          </a:xfrm>
          <a:prstGeom prst="rect">
            <a:avLst/>
          </a:prstGeom>
        </p:spPr>
        <p:txBody>
          <a:bodyPr vert="horz" lIns="91440" tIns="45720" rIns="91440" bIns="45720" rtlCol="0" anchor="ctr"/>
          <a:lstStyle>
            <a:lvl1pPr algn="l" fontAlgn="auto">
              <a:spcBef>
                <a:spcPts val="0"/>
              </a:spcBef>
              <a:spcAft>
                <a:spcPts val="0"/>
              </a:spcAft>
              <a:defRPr sz="800" smtClean="0">
                <a:solidFill>
                  <a:srgbClr val="767676"/>
                </a:solidFill>
                <a:latin typeface="+mn-lt"/>
                <a:ea typeface="+mn-ea"/>
                <a:cs typeface="+mn-cs"/>
              </a:defRPr>
            </a:lvl1pPr>
          </a:lstStyle>
          <a:p>
            <a:pPr>
              <a:defRPr/>
            </a:pPr>
            <a:fld id="{BD23AD66-7C23-864D-85BB-F635DE0DF75C}" type="datetime3">
              <a:rPr lang="en-US" smtClean="0"/>
              <a:t>4 June 2021</a:t>
            </a:fld>
            <a:endParaRPr lang="nb-NO" dirty="0"/>
          </a:p>
        </p:txBody>
      </p:sp>
      <p:sp>
        <p:nvSpPr>
          <p:cNvPr id="10" name="Tittel 1"/>
          <p:cNvSpPr>
            <a:spLocks noGrp="1"/>
          </p:cNvSpPr>
          <p:nvPr>
            <p:ph type="title"/>
          </p:nvPr>
        </p:nvSpPr>
        <p:spPr>
          <a:xfrm>
            <a:off x="1888698" y="672515"/>
            <a:ext cx="5366604" cy="859739"/>
          </a:xfrm>
          <a:prstGeom prst="rect">
            <a:avLst/>
          </a:prstGeom>
        </p:spPr>
        <p:txBody>
          <a:bodyPr vert="horz" anchor="b"/>
          <a:lstStyle>
            <a:lvl1pPr>
              <a:defRPr spc="0">
                <a:latin typeface="Cambria"/>
                <a:cs typeface="Cambria"/>
              </a:defRPr>
            </a:lvl1pPr>
          </a:lstStyle>
          <a:p>
            <a:r>
              <a:rPr lang="nb-NO" dirty="0"/>
              <a:t>Klikk for å redigere tittelstil</a:t>
            </a:r>
          </a:p>
        </p:txBody>
      </p:sp>
      <p:sp>
        <p:nvSpPr>
          <p:cNvPr id="8" name="Plassholder for bunntekst 3"/>
          <p:cNvSpPr>
            <a:spLocks noGrp="1"/>
          </p:cNvSpPr>
          <p:nvPr>
            <p:ph type="ftr" sz="quarter" idx="19"/>
          </p:nvPr>
        </p:nvSpPr>
        <p:spPr>
          <a:xfrm>
            <a:off x="625475" y="407358"/>
            <a:ext cx="1760538" cy="317500"/>
          </a:xfrm>
          <a:prstGeom prst="rect">
            <a:avLst/>
          </a:prstGeom>
        </p:spPr>
        <p:txBody>
          <a:bodyPr vert="horz" lIns="91440" tIns="45720" rIns="91440" bIns="45720" rtlCol="0" anchor="t"/>
          <a:lstStyle>
            <a:lvl1pPr algn="l" fontAlgn="auto">
              <a:spcBef>
                <a:spcPts val="0"/>
              </a:spcBef>
              <a:spcAft>
                <a:spcPts val="0"/>
              </a:spcAft>
              <a:defRPr sz="700" dirty="0" smtClean="0">
                <a:solidFill>
                  <a:schemeClr val="bg1"/>
                </a:solidFill>
                <a:latin typeface="FORSVARET-Medium"/>
                <a:ea typeface="+mn-ea"/>
                <a:cs typeface="FORSVARET-Medium"/>
              </a:defRPr>
            </a:lvl1pPr>
          </a:lstStyle>
          <a:p>
            <a:pPr>
              <a:defRPr/>
            </a:pPr>
            <a:endParaRPr lang="nb-NO" dirty="0"/>
          </a:p>
        </p:txBody>
      </p:sp>
      <p:pic>
        <p:nvPicPr>
          <p:cNvPr id="11" name="Bilde 10" descr="Forsvaret_logo_RGB_hvit3.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 y="228600"/>
            <a:ext cx="966788"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65766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nhold med bilde til høyre_uten heraldikk">
    <p:spTree>
      <p:nvGrpSpPr>
        <p:cNvPr id="1" name=""/>
        <p:cNvGrpSpPr/>
        <p:nvPr/>
      </p:nvGrpSpPr>
      <p:grpSpPr>
        <a:xfrm>
          <a:off x="0" y="0"/>
          <a:ext cx="0" cy="0"/>
          <a:chOff x="0" y="0"/>
          <a:chExt cx="0" cy="0"/>
        </a:xfrm>
      </p:grpSpPr>
      <p:cxnSp>
        <p:nvCxnSpPr>
          <p:cNvPr id="5" name="Rett linje 4"/>
          <p:cNvCxnSpPr/>
          <p:nvPr/>
        </p:nvCxnSpPr>
        <p:spPr>
          <a:xfrm>
            <a:off x="487363" y="1879600"/>
            <a:ext cx="598487" cy="0"/>
          </a:xfrm>
          <a:prstGeom prst="line">
            <a:avLst/>
          </a:prstGeom>
          <a:ln w="6350">
            <a:solidFill>
              <a:srgbClr val="313131"/>
            </a:solidFill>
          </a:ln>
          <a:effectLst/>
        </p:spPr>
        <p:style>
          <a:lnRef idx="2">
            <a:schemeClr val="accent1"/>
          </a:lnRef>
          <a:fillRef idx="0">
            <a:schemeClr val="accent1"/>
          </a:fillRef>
          <a:effectRef idx="1">
            <a:schemeClr val="accent1"/>
          </a:effectRef>
          <a:fontRef idx="minor">
            <a:schemeClr val="tx1"/>
          </a:fontRef>
        </p:style>
      </p:cxnSp>
      <p:cxnSp>
        <p:nvCxnSpPr>
          <p:cNvPr id="6" name="Rett linje 5"/>
          <p:cNvCxnSpPr/>
          <p:nvPr/>
        </p:nvCxnSpPr>
        <p:spPr>
          <a:xfrm>
            <a:off x="4505325" y="0"/>
            <a:ext cx="0" cy="6858000"/>
          </a:xfrm>
          <a:prstGeom prst="line">
            <a:avLst/>
          </a:prstGeom>
          <a:ln w="6350">
            <a:solidFill>
              <a:srgbClr val="313131"/>
            </a:solidFill>
          </a:ln>
          <a:effectLst/>
        </p:spPr>
        <p:style>
          <a:lnRef idx="2">
            <a:schemeClr val="accent1"/>
          </a:lnRef>
          <a:fillRef idx="0">
            <a:schemeClr val="accent1"/>
          </a:fillRef>
          <a:effectRef idx="1">
            <a:schemeClr val="accent1"/>
          </a:effectRef>
          <a:fontRef idx="minor">
            <a:schemeClr val="tx1"/>
          </a:fontRef>
        </p:style>
      </p:cxnSp>
      <p:sp>
        <p:nvSpPr>
          <p:cNvPr id="22" name="Plassholder for innhold 5"/>
          <p:cNvSpPr>
            <a:spLocks noGrp="1"/>
          </p:cNvSpPr>
          <p:nvPr>
            <p:ph sz="quarter" idx="15"/>
          </p:nvPr>
        </p:nvSpPr>
        <p:spPr>
          <a:xfrm>
            <a:off x="379413" y="1969506"/>
            <a:ext cx="3779838" cy="4436937"/>
          </a:xfrm>
          <a:prstGeom prst="rect">
            <a:avLst/>
          </a:prstGeom>
          <a:noFill/>
        </p:spPr>
        <p:txBody>
          <a:bodyPr vert="horz" anchor="t">
            <a:normAutofit/>
          </a:bodyPr>
          <a:lstStyle>
            <a:lvl1pPr marL="198000" indent="-162000">
              <a:lnSpc>
                <a:spcPct val="100000"/>
              </a:lnSpc>
              <a:buSzPct val="75000"/>
              <a:buFont typeface="Wingdings" charset="2"/>
              <a:buChar char="§"/>
              <a:defRPr sz="1600">
                <a:solidFill>
                  <a:schemeClr val="bg1"/>
                </a:solidFill>
                <a:latin typeface="Cambria"/>
                <a:cs typeface="Cambria"/>
              </a:defRPr>
            </a:lvl1pPr>
            <a:lvl2pPr marL="561600" indent="-234000">
              <a:defRPr sz="1600">
                <a:solidFill>
                  <a:schemeClr val="bg1"/>
                </a:solidFill>
                <a:latin typeface="Cambria"/>
                <a:cs typeface="Cambria"/>
              </a:defRPr>
            </a:lvl2pPr>
            <a:lvl3pPr marL="928800" indent="-198000">
              <a:buSzPct val="75000"/>
              <a:buFont typeface="Wingdings" charset="2"/>
              <a:buChar char="§"/>
              <a:defRPr sz="1600">
                <a:solidFill>
                  <a:schemeClr val="bg1"/>
                </a:solidFill>
                <a:latin typeface="Cambria"/>
                <a:cs typeface="Cambria"/>
              </a:defRPr>
            </a:lvl3pPr>
            <a:lvl4pPr marL="1494000">
              <a:defRPr sz="1600">
                <a:solidFill>
                  <a:schemeClr val="bg1"/>
                </a:solidFill>
                <a:latin typeface="Cambria"/>
                <a:cs typeface="Cambria"/>
              </a:defRPr>
            </a:lvl4pPr>
            <a:lvl5pPr marL="2023200" indent="-198000">
              <a:buSzPct val="75000"/>
              <a:buFont typeface="Wingdings" charset="2"/>
              <a:buChar char="§"/>
              <a:defRPr sz="1600">
                <a:solidFill>
                  <a:schemeClr val="bg1"/>
                </a:solidFill>
                <a:latin typeface="Cambria"/>
                <a:cs typeface="Cambria"/>
              </a:defRPr>
            </a:lvl5pPr>
          </a:lstStyle>
          <a:p>
            <a:pPr lvl="0"/>
            <a:r>
              <a:rPr lang="en-US" dirty="0" err="1"/>
              <a:t>Klikk</a:t>
            </a:r>
            <a:r>
              <a:rPr lang="en-US" dirty="0"/>
              <a:t> for </a:t>
            </a:r>
            <a:r>
              <a:rPr lang="en-US" dirty="0" err="1"/>
              <a:t>å</a:t>
            </a:r>
            <a:r>
              <a:rPr lang="en-US" dirty="0"/>
              <a:t> </a:t>
            </a:r>
            <a:r>
              <a:rPr lang="en-US" dirty="0" err="1"/>
              <a:t>redigere</a:t>
            </a:r>
            <a:r>
              <a:rPr lang="en-US" dirty="0"/>
              <a:t> </a:t>
            </a:r>
            <a:r>
              <a:rPr lang="en-US" dirty="0" err="1"/>
              <a:t>tekststiler</a:t>
            </a:r>
            <a:r>
              <a:rPr lang="en-US" dirty="0"/>
              <a:t> </a:t>
            </a:r>
            <a:r>
              <a:rPr lang="en-US" dirty="0" err="1"/>
              <a:t>i</a:t>
            </a:r>
            <a:r>
              <a:rPr lang="en-US" dirty="0"/>
              <a:t> </a:t>
            </a:r>
            <a:r>
              <a:rPr lang="en-US" dirty="0" err="1"/>
              <a:t>malen</a:t>
            </a:r>
            <a:endParaRPr lang="en-US" dirty="0"/>
          </a:p>
          <a:p>
            <a:pPr lvl="1"/>
            <a:r>
              <a:rPr lang="en-US" dirty="0"/>
              <a:t>Andre </a:t>
            </a:r>
            <a:r>
              <a:rPr lang="en-US" dirty="0" err="1"/>
              <a:t>nivå</a:t>
            </a:r>
            <a:endParaRPr lang="en-US" dirty="0"/>
          </a:p>
          <a:p>
            <a:pPr lvl="2"/>
            <a:r>
              <a:rPr lang="en-US" dirty="0" err="1"/>
              <a:t>Tredje</a:t>
            </a:r>
            <a:r>
              <a:rPr lang="en-US" dirty="0"/>
              <a:t> </a:t>
            </a:r>
            <a:r>
              <a:rPr lang="en-US" dirty="0" err="1"/>
              <a:t>nivå</a:t>
            </a:r>
            <a:endParaRPr lang="en-US" dirty="0"/>
          </a:p>
          <a:p>
            <a:pPr lvl="3"/>
            <a:r>
              <a:rPr lang="en-US" dirty="0" err="1"/>
              <a:t>Fjerde</a:t>
            </a:r>
            <a:r>
              <a:rPr lang="en-US" dirty="0"/>
              <a:t> </a:t>
            </a:r>
            <a:r>
              <a:rPr lang="en-US" dirty="0" err="1"/>
              <a:t>nivå</a:t>
            </a:r>
            <a:endParaRPr lang="en-US" dirty="0"/>
          </a:p>
          <a:p>
            <a:pPr lvl="4"/>
            <a:r>
              <a:rPr lang="en-US" dirty="0" err="1"/>
              <a:t>Femte</a:t>
            </a:r>
            <a:r>
              <a:rPr lang="en-US" dirty="0"/>
              <a:t> </a:t>
            </a:r>
            <a:r>
              <a:rPr lang="en-US" dirty="0" err="1"/>
              <a:t>nivå</a:t>
            </a:r>
            <a:endParaRPr lang="nb-NO" dirty="0"/>
          </a:p>
        </p:txBody>
      </p:sp>
      <p:sp>
        <p:nvSpPr>
          <p:cNvPr id="9" name="Plassholder for dato 7"/>
          <p:cNvSpPr>
            <a:spLocks noGrp="1"/>
          </p:cNvSpPr>
          <p:nvPr>
            <p:ph type="dt" sz="half" idx="17"/>
          </p:nvPr>
        </p:nvSpPr>
        <p:spPr>
          <a:xfrm>
            <a:off x="379413" y="6405033"/>
            <a:ext cx="2133600" cy="366184"/>
          </a:xfrm>
          <a:prstGeom prst="rect">
            <a:avLst/>
          </a:prstGeom>
        </p:spPr>
        <p:txBody>
          <a:bodyPr vert="horz" lIns="91440" tIns="45720" rIns="91440" bIns="45720" rtlCol="0" anchor="ctr"/>
          <a:lstStyle>
            <a:lvl1pPr algn="l" fontAlgn="auto">
              <a:spcBef>
                <a:spcPts val="0"/>
              </a:spcBef>
              <a:spcAft>
                <a:spcPts val="0"/>
              </a:spcAft>
              <a:defRPr sz="800" smtClean="0">
                <a:solidFill>
                  <a:srgbClr val="767676"/>
                </a:solidFill>
                <a:latin typeface="+mn-lt"/>
                <a:ea typeface="+mn-ea"/>
                <a:cs typeface="+mn-cs"/>
              </a:defRPr>
            </a:lvl1pPr>
          </a:lstStyle>
          <a:p>
            <a:pPr>
              <a:defRPr/>
            </a:pPr>
            <a:fld id="{87D21B15-D8C7-854F-805E-8DA9B6D302B0}" type="datetime3">
              <a:rPr lang="en-US" smtClean="0"/>
              <a:t>4 June 2021</a:t>
            </a:fld>
            <a:endParaRPr lang="nb-NO" dirty="0"/>
          </a:p>
        </p:txBody>
      </p:sp>
      <p:sp>
        <p:nvSpPr>
          <p:cNvPr id="10" name="Tittel 6"/>
          <p:cNvSpPr>
            <a:spLocks noGrp="1"/>
          </p:cNvSpPr>
          <p:nvPr>
            <p:ph type="title"/>
          </p:nvPr>
        </p:nvSpPr>
        <p:spPr>
          <a:xfrm>
            <a:off x="378377" y="1001887"/>
            <a:ext cx="3779836" cy="786192"/>
          </a:xfrm>
          <a:prstGeom prst="rect">
            <a:avLst/>
          </a:prstGeom>
        </p:spPr>
        <p:txBody>
          <a:bodyPr vert="horz" anchor="b"/>
          <a:lstStyle>
            <a:lvl1pPr algn="l">
              <a:defRPr sz="2000" i="1" spc="0" baseline="0">
                <a:solidFill>
                  <a:schemeClr val="bg1"/>
                </a:solidFill>
                <a:latin typeface="Cambria"/>
                <a:cs typeface="Cambria"/>
              </a:defRPr>
            </a:lvl1pPr>
          </a:lstStyle>
          <a:p>
            <a:r>
              <a:rPr lang="nb-NO" dirty="0"/>
              <a:t>Klikk for å redigere tittelstil</a:t>
            </a:r>
          </a:p>
        </p:txBody>
      </p:sp>
      <p:sp>
        <p:nvSpPr>
          <p:cNvPr id="12" name="Plassholder for bilde 3"/>
          <p:cNvSpPr>
            <a:spLocks noGrp="1"/>
          </p:cNvSpPr>
          <p:nvPr>
            <p:ph type="pic" sz="quarter" idx="18"/>
          </p:nvPr>
        </p:nvSpPr>
        <p:spPr>
          <a:xfrm>
            <a:off x="4624412" y="115452"/>
            <a:ext cx="4398284" cy="6626920"/>
          </a:xfrm>
          <a:prstGeom prst="rect">
            <a:avLst/>
          </a:prstGeom>
        </p:spPr>
        <p:txBody>
          <a:bodyPr vert="horz"/>
          <a:lstStyle>
            <a:lvl1pPr marL="0" indent="0" algn="ctr">
              <a:buFontTx/>
              <a:buNone/>
              <a:defRPr>
                <a:solidFill>
                  <a:schemeClr val="tx1">
                    <a:lumMod val="50000"/>
                    <a:lumOff val="50000"/>
                  </a:schemeClr>
                </a:solidFill>
              </a:defRPr>
            </a:lvl1pPr>
          </a:lstStyle>
          <a:p>
            <a:pPr lvl="0"/>
            <a:r>
              <a:rPr lang="nb-NO" noProof="0"/>
              <a:t>Dra bildet til plassholderen eller klikk ikonet for å legge til</a:t>
            </a:r>
            <a:endParaRPr lang="nb-NO" noProof="0" dirty="0"/>
          </a:p>
        </p:txBody>
      </p:sp>
    </p:spTree>
    <p:extLst>
      <p:ext uri="{BB962C8B-B14F-4D97-AF65-F5344CB8AC3E}">
        <p14:creationId xmlns:p14="http://schemas.microsoft.com/office/powerpoint/2010/main" val="37164298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nhold med bilde til venstre_uten heraldikk">
    <p:spTree>
      <p:nvGrpSpPr>
        <p:cNvPr id="1" name=""/>
        <p:cNvGrpSpPr/>
        <p:nvPr/>
      </p:nvGrpSpPr>
      <p:grpSpPr>
        <a:xfrm>
          <a:off x="0" y="0"/>
          <a:ext cx="0" cy="0"/>
          <a:chOff x="0" y="0"/>
          <a:chExt cx="0" cy="0"/>
        </a:xfrm>
      </p:grpSpPr>
      <p:cxnSp>
        <p:nvCxnSpPr>
          <p:cNvPr id="5" name="Rett linje 4"/>
          <p:cNvCxnSpPr/>
          <p:nvPr/>
        </p:nvCxnSpPr>
        <p:spPr>
          <a:xfrm>
            <a:off x="5086350" y="1879600"/>
            <a:ext cx="598488" cy="0"/>
          </a:xfrm>
          <a:prstGeom prst="line">
            <a:avLst/>
          </a:prstGeom>
          <a:ln w="6350">
            <a:solidFill>
              <a:srgbClr val="313131"/>
            </a:solidFill>
          </a:ln>
          <a:effectLst/>
        </p:spPr>
        <p:style>
          <a:lnRef idx="2">
            <a:schemeClr val="accent1"/>
          </a:lnRef>
          <a:fillRef idx="0">
            <a:schemeClr val="accent1"/>
          </a:fillRef>
          <a:effectRef idx="1">
            <a:schemeClr val="accent1"/>
          </a:effectRef>
          <a:fontRef idx="minor">
            <a:schemeClr val="tx1"/>
          </a:fontRef>
        </p:style>
      </p:cxnSp>
      <p:cxnSp>
        <p:nvCxnSpPr>
          <p:cNvPr id="6" name="Rett linje 5"/>
          <p:cNvCxnSpPr/>
          <p:nvPr/>
        </p:nvCxnSpPr>
        <p:spPr>
          <a:xfrm>
            <a:off x="4635500" y="0"/>
            <a:ext cx="0" cy="6858000"/>
          </a:xfrm>
          <a:prstGeom prst="line">
            <a:avLst/>
          </a:prstGeom>
          <a:ln w="6350">
            <a:solidFill>
              <a:srgbClr val="313131"/>
            </a:solidFill>
          </a:ln>
          <a:effectLst/>
        </p:spPr>
        <p:style>
          <a:lnRef idx="2">
            <a:schemeClr val="accent1"/>
          </a:lnRef>
          <a:fillRef idx="0">
            <a:schemeClr val="accent1"/>
          </a:fillRef>
          <a:effectRef idx="1">
            <a:schemeClr val="accent1"/>
          </a:effectRef>
          <a:fontRef idx="minor">
            <a:schemeClr val="tx1"/>
          </a:fontRef>
        </p:style>
      </p:cxnSp>
      <p:sp>
        <p:nvSpPr>
          <p:cNvPr id="11" name="Plassholder for innhold 5"/>
          <p:cNvSpPr>
            <a:spLocks noGrp="1"/>
          </p:cNvSpPr>
          <p:nvPr>
            <p:ph sz="quarter" idx="15"/>
          </p:nvPr>
        </p:nvSpPr>
        <p:spPr>
          <a:xfrm>
            <a:off x="4977872" y="1969506"/>
            <a:ext cx="3779838" cy="4436937"/>
          </a:xfrm>
          <a:prstGeom prst="rect">
            <a:avLst/>
          </a:prstGeom>
          <a:noFill/>
        </p:spPr>
        <p:txBody>
          <a:bodyPr vert="horz" anchor="t">
            <a:normAutofit/>
          </a:bodyPr>
          <a:lstStyle>
            <a:lvl1pPr marL="198000" indent="-162000">
              <a:lnSpc>
                <a:spcPct val="100000"/>
              </a:lnSpc>
              <a:buSzPct val="75000"/>
              <a:buFont typeface="Wingdings" charset="2"/>
              <a:buChar char="§"/>
              <a:defRPr sz="1600">
                <a:solidFill>
                  <a:schemeClr val="bg1"/>
                </a:solidFill>
                <a:latin typeface="Cambria"/>
                <a:cs typeface="Cambria"/>
              </a:defRPr>
            </a:lvl1pPr>
            <a:lvl2pPr marL="561600" indent="-234000">
              <a:defRPr sz="1600">
                <a:solidFill>
                  <a:schemeClr val="bg1"/>
                </a:solidFill>
                <a:latin typeface="Cambria"/>
                <a:cs typeface="Cambria"/>
              </a:defRPr>
            </a:lvl2pPr>
            <a:lvl3pPr marL="928800" indent="-198000">
              <a:buSzPct val="75000"/>
              <a:buFont typeface="Wingdings" charset="2"/>
              <a:buChar char="§"/>
              <a:defRPr sz="1600">
                <a:solidFill>
                  <a:schemeClr val="bg1"/>
                </a:solidFill>
                <a:latin typeface="Cambria"/>
                <a:cs typeface="Cambria"/>
              </a:defRPr>
            </a:lvl3pPr>
            <a:lvl4pPr marL="1494000">
              <a:defRPr sz="1600">
                <a:solidFill>
                  <a:schemeClr val="bg1"/>
                </a:solidFill>
                <a:latin typeface="Cambria"/>
                <a:cs typeface="Cambria"/>
              </a:defRPr>
            </a:lvl4pPr>
            <a:lvl5pPr marL="2023200" indent="-198000">
              <a:buSzPct val="75000"/>
              <a:buFont typeface="Wingdings" charset="2"/>
              <a:buChar char="§"/>
              <a:defRPr sz="1600">
                <a:solidFill>
                  <a:schemeClr val="bg1"/>
                </a:solidFill>
                <a:latin typeface="Cambria"/>
                <a:cs typeface="Cambria"/>
              </a:defRPr>
            </a:lvl5pPr>
          </a:lstStyle>
          <a:p>
            <a:pPr lvl="0"/>
            <a:r>
              <a:rPr lang="en-US" dirty="0" err="1"/>
              <a:t>Klikk</a:t>
            </a:r>
            <a:r>
              <a:rPr lang="en-US" dirty="0"/>
              <a:t> for </a:t>
            </a:r>
            <a:r>
              <a:rPr lang="en-US" dirty="0" err="1"/>
              <a:t>å</a:t>
            </a:r>
            <a:r>
              <a:rPr lang="en-US" dirty="0"/>
              <a:t> </a:t>
            </a:r>
            <a:r>
              <a:rPr lang="en-US" dirty="0" err="1"/>
              <a:t>redigere</a:t>
            </a:r>
            <a:r>
              <a:rPr lang="en-US" dirty="0"/>
              <a:t> </a:t>
            </a:r>
            <a:r>
              <a:rPr lang="en-US" dirty="0" err="1"/>
              <a:t>tekststiler</a:t>
            </a:r>
            <a:r>
              <a:rPr lang="en-US" dirty="0"/>
              <a:t> </a:t>
            </a:r>
            <a:r>
              <a:rPr lang="en-US" dirty="0" err="1"/>
              <a:t>i</a:t>
            </a:r>
            <a:r>
              <a:rPr lang="en-US" dirty="0"/>
              <a:t> </a:t>
            </a:r>
            <a:r>
              <a:rPr lang="en-US" dirty="0" err="1"/>
              <a:t>malen</a:t>
            </a:r>
            <a:endParaRPr lang="en-US" dirty="0"/>
          </a:p>
          <a:p>
            <a:pPr lvl="1"/>
            <a:r>
              <a:rPr lang="en-US" dirty="0"/>
              <a:t>Andre </a:t>
            </a:r>
            <a:r>
              <a:rPr lang="en-US" dirty="0" err="1"/>
              <a:t>nivå</a:t>
            </a:r>
            <a:endParaRPr lang="en-US" dirty="0"/>
          </a:p>
          <a:p>
            <a:pPr lvl="2"/>
            <a:r>
              <a:rPr lang="en-US" dirty="0" err="1"/>
              <a:t>Tredje</a:t>
            </a:r>
            <a:r>
              <a:rPr lang="en-US" dirty="0"/>
              <a:t> </a:t>
            </a:r>
            <a:r>
              <a:rPr lang="en-US" dirty="0" err="1"/>
              <a:t>nivå</a:t>
            </a:r>
            <a:endParaRPr lang="en-US" dirty="0"/>
          </a:p>
          <a:p>
            <a:pPr lvl="3"/>
            <a:r>
              <a:rPr lang="en-US" dirty="0" err="1"/>
              <a:t>Fjerde</a:t>
            </a:r>
            <a:r>
              <a:rPr lang="en-US" dirty="0"/>
              <a:t> </a:t>
            </a:r>
            <a:r>
              <a:rPr lang="en-US" dirty="0" err="1"/>
              <a:t>nivå</a:t>
            </a:r>
            <a:endParaRPr lang="en-US" dirty="0"/>
          </a:p>
          <a:p>
            <a:pPr lvl="4"/>
            <a:r>
              <a:rPr lang="en-US" dirty="0" err="1"/>
              <a:t>Femte</a:t>
            </a:r>
            <a:r>
              <a:rPr lang="en-US" dirty="0"/>
              <a:t> </a:t>
            </a:r>
            <a:r>
              <a:rPr lang="en-US" dirty="0" err="1"/>
              <a:t>nivå</a:t>
            </a:r>
            <a:endParaRPr lang="nb-NO" dirty="0"/>
          </a:p>
        </p:txBody>
      </p:sp>
      <p:sp>
        <p:nvSpPr>
          <p:cNvPr id="8" name="Plassholder for dato 7"/>
          <p:cNvSpPr>
            <a:spLocks noGrp="1"/>
          </p:cNvSpPr>
          <p:nvPr>
            <p:ph type="dt" sz="half" idx="16"/>
          </p:nvPr>
        </p:nvSpPr>
        <p:spPr>
          <a:xfrm>
            <a:off x="6623050" y="6405033"/>
            <a:ext cx="2133600" cy="366184"/>
          </a:xfrm>
          <a:prstGeom prst="rect">
            <a:avLst/>
          </a:prstGeom>
        </p:spPr>
        <p:txBody>
          <a:bodyPr vert="horz" lIns="91440" tIns="45720" rIns="91440" bIns="45720" rtlCol="0" anchor="ctr"/>
          <a:lstStyle>
            <a:lvl1pPr marL="0" marR="0" indent="0" algn="r" defTabSz="457200" rtl="0" eaLnBrk="1" fontAlgn="auto" latinLnBrk="0" hangingPunct="1">
              <a:lnSpc>
                <a:spcPct val="100000"/>
              </a:lnSpc>
              <a:spcBef>
                <a:spcPts val="0"/>
              </a:spcBef>
              <a:spcAft>
                <a:spcPts val="0"/>
              </a:spcAft>
              <a:buClrTx/>
              <a:buSzTx/>
              <a:buFontTx/>
              <a:buNone/>
              <a:tabLst/>
              <a:defRPr sz="800" smtClean="0">
                <a:solidFill>
                  <a:srgbClr val="767676"/>
                </a:solidFill>
                <a:latin typeface="+mn-lt"/>
                <a:ea typeface="+mn-ea"/>
                <a:cs typeface="+mn-cs"/>
              </a:defRPr>
            </a:lvl1pPr>
          </a:lstStyle>
          <a:p>
            <a:pPr>
              <a:defRPr/>
            </a:pPr>
            <a:fld id="{90CDEF52-6E46-154F-8BC1-91B0825BFFC8}" type="datetime3">
              <a:rPr lang="en-US" smtClean="0"/>
              <a:t>4 June 2021</a:t>
            </a:fld>
            <a:endParaRPr lang="nb-NO" dirty="0"/>
          </a:p>
        </p:txBody>
      </p:sp>
      <p:sp>
        <p:nvSpPr>
          <p:cNvPr id="10" name="Tittel 6"/>
          <p:cNvSpPr>
            <a:spLocks noGrp="1"/>
          </p:cNvSpPr>
          <p:nvPr>
            <p:ph type="title"/>
          </p:nvPr>
        </p:nvSpPr>
        <p:spPr>
          <a:xfrm>
            <a:off x="4977591" y="1001887"/>
            <a:ext cx="3779836" cy="786192"/>
          </a:xfrm>
          <a:prstGeom prst="rect">
            <a:avLst/>
          </a:prstGeom>
        </p:spPr>
        <p:txBody>
          <a:bodyPr vert="horz" anchor="b"/>
          <a:lstStyle>
            <a:lvl1pPr algn="l">
              <a:defRPr sz="2000" i="1" spc="0" baseline="0">
                <a:solidFill>
                  <a:schemeClr val="bg1"/>
                </a:solidFill>
                <a:latin typeface="Cambria"/>
                <a:cs typeface="Cambria"/>
              </a:defRPr>
            </a:lvl1pPr>
          </a:lstStyle>
          <a:p>
            <a:r>
              <a:rPr lang="nb-NO" dirty="0"/>
              <a:t>Klikk for å redigere tittelstil</a:t>
            </a:r>
          </a:p>
        </p:txBody>
      </p:sp>
      <p:sp>
        <p:nvSpPr>
          <p:cNvPr id="12" name="Plassholder for bilde 3"/>
          <p:cNvSpPr>
            <a:spLocks noGrp="1"/>
          </p:cNvSpPr>
          <p:nvPr>
            <p:ph type="pic" sz="quarter" idx="18"/>
          </p:nvPr>
        </p:nvSpPr>
        <p:spPr>
          <a:xfrm>
            <a:off x="109382" y="115452"/>
            <a:ext cx="4398284" cy="6626920"/>
          </a:xfrm>
          <a:prstGeom prst="rect">
            <a:avLst/>
          </a:prstGeom>
        </p:spPr>
        <p:txBody>
          <a:bodyPr vert="horz"/>
          <a:lstStyle>
            <a:lvl1pPr marL="0" indent="0" algn="ctr">
              <a:buFontTx/>
              <a:buNone/>
              <a:defRPr>
                <a:solidFill>
                  <a:schemeClr val="tx1">
                    <a:lumMod val="50000"/>
                    <a:lumOff val="50000"/>
                  </a:schemeClr>
                </a:solidFill>
              </a:defRPr>
            </a:lvl1pPr>
          </a:lstStyle>
          <a:p>
            <a:pPr lvl="0"/>
            <a:r>
              <a:rPr lang="nb-NO" noProof="0"/>
              <a:t>Dra bildet til plassholderen eller klikk ikonet for å legge til</a:t>
            </a:r>
            <a:endParaRPr lang="nb-NO" noProof="0" dirty="0"/>
          </a:p>
        </p:txBody>
      </p:sp>
    </p:spTree>
    <p:extLst>
      <p:ext uri="{BB962C8B-B14F-4D97-AF65-F5344CB8AC3E}">
        <p14:creationId xmlns:p14="http://schemas.microsoft.com/office/powerpoint/2010/main" val="15219653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nhold uten bilde - to kolonner_uten heraldikk">
    <p:spTree>
      <p:nvGrpSpPr>
        <p:cNvPr id="1" name=""/>
        <p:cNvGrpSpPr/>
        <p:nvPr/>
      </p:nvGrpSpPr>
      <p:grpSpPr>
        <a:xfrm>
          <a:off x="0" y="0"/>
          <a:ext cx="0" cy="0"/>
          <a:chOff x="0" y="0"/>
          <a:chExt cx="0" cy="0"/>
        </a:xfrm>
      </p:grpSpPr>
      <p:sp>
        <p:nvSpPr>
          <p:cNvPr id="2" name="Tittel 1"/>
          <p:cNvSpPr>
            <a:spLocks noGrp="1"/>
          </p:cNvSpPr>
          <p:nvPr>
            <p:ph type="title"/>
          </p:nvPr>
        </p:nvSpPr>
        <p:spPr>
          <a:xfrm>
            <a:off x="636697" y="672515"/>
            <a:ext cx="7870606" cy="859739"/>
          </a:xfrm>
          <a:prstGeom prst="rect">
            <a:avLst/>
          </a:prstGeom>
        </p:spPr>
        <p:txBody>
          <a:bodyPr vert="horz" anchor="b"/>
          <a:lstStyle>
            <a:lvl1pPr>
              <a:defRPr spc="0">
                <a:latin typeface="Cambria"/>
                <a:cs typeface="Cambria"/>
              </a:defRPr>
            </a:lvl1pPr>
          </a:lstStyle>
          <a:p>
            <a:r>
              <a:rPr lang="nb-NO" dirty="0"/>
              <a:t>Klikk for å redigere tittelstil</a:t>
            </a:r>
          </a:p>
        </p:txBody>
      </p:sp>
      <p:cxnSp>
        <p:nvCxnSpPr>
          <p:cNvPr id="4" name="Rett linje 3"/>
          <p:cNvCxnSpPr/>
          <p:nvPr/>
        </p:nvCxnSpPr>
        <p:spPr>
          <a:xfrm>
            <a:off x="4271964" y="1623484"/>
            <a:ext cx="600075" cy="0"/>
          </a:xfrm>
          <a:prstGeom prst="line">
            <a:avLst/>
          </a:prstGeom>
          <a:ln w="6350">
            <a:solidFill>
              <a:srgbClr val="404040"/>
            </a:solidFill>
          </a:ln>
          <a:effectLst/>
        </p:spPr>
        <p:style>
          <a:lnRef idx="2">
            <a:schemeClr val="accent1"/>
          </a:lnRef>
          <a:fillRef idx="0">
            <a:schemeClr val="accent1"/>
          </a:fillRef>
          <a:effectRef idx="1">
            <a:schemeClr val="accent1"/>
          </a:effectRef>
          <a:fontRef idx="minor">
            <a:schemeClr val="tx1"/>
          </a:fontRef>
        </p:style>
      </p:cxnSp>
      <p:sp>
        <p:nvSpPr>
          <p:cNvPr id="16" name="Plassholder for innhold 5"/>
          <p:cNvSpPr>
            <a:spLocks noGrp="1"/>
          </p:cNvSpPr>
          <p:nvPr>
            <p:ph sz="quarter" idx="10"/>
          </p:nvPr>
        </p:nvSpPr>
        <p:spPr>
          <a:xfrm>
            <a:off x="622830" y="1701395"/>
            <a:ext cx="7886171" cy="4549828"/>
          </a:xfrm>
          <a:prstGeom prst="rect">
            <a:avLst/>
          </a:prstGeom>
          <a:noFill/>
        </p:spPr>
        <p:txBody>
          <a:bodyPr vert="horz" numCol="2" spcCol="1440000" anchor="t">
            <a:normAutofit/>
          </a:bodyPr>
          <a:lstStyle>
            <a:lvl1pPr marL="198000" indent="-162000">
              <a:lnSpc>
                <a:spcPct val="100000"/>
              </a:lnSpc>
              <a:buSzPct val="75000"/>
              <a:buFont typeface="Wingdings" charset="2"/>
              <a:buChar char="§"/>
              <a:defRPr sz="1600">
                <a:solidFill>
                  <a:srgbClr val="EFEFEF"/>
                </a:solidFill>
                <a:latin typeface="Cambria"/>
                <a:cs typeface="Cambria"/>
              </a:defRPr>
            </a:lvl1pPr>
            <a:lvl2pPr marL="561600" indent="-234000">
              <a:defRPr sz="1600">
                <a:solidFill>
                  <a:srgbClr val="EFEFEF"/>
                </a:solidFill>
                <a:latin typeface="Cambria"/>
                <a:cs typeface="Cambria"/>
              </a:defRPr>
            </a:lvl2pPr>
            <a:lvl3pPr marL="928800" indent="-198000">
              <a:buSzPct val="75000"/>
              <a:buFont typeface="Wingdings" charset="2"/>
              <a:buChar char="§"/>
              <a:defRPr sz="1600">
                <a:solidFill>
                  <a:srgbClr val="EFEFEF"/>
                </a:solidFill>
                <a:latin typeface="Cambria"/>
                <a:cs typeface="Cambria"/>
              </a:defRPr>
            </a:lvl3pPr>
            <a:lvl4pPr marL="1494000">
              <a:defRPr sz="1600">
                <a:solidFill>
                  <a:srgbClr val="EFEFEF"/>
                </a:solidFill>
                <a:latin typeface="Cambria"/>
                <a:cs typeface="Cambria"/>
              </a:defRPr>
            </a:lvl4pPr>
            <a:lvl5pPr marL="2023200" indent="-198000">
              <a:buSzPct val="75000"/>
              <a:buFont typeface="Wingdings" charset="2"/>
              <a:buChar char="§"/>
              <a:defRPr sz="1600">
                <a:solidFill>
                  <a:srgbClr val="EFEFEF"/>
                </a:solidFill>
                <a:latin typeface="Cambria"/>
                <a:cs typeface="Cambria"/>
              </a:defRPr>
            </a:lvl5pPr>
          </a:lstStyle>
          <a:p>
            <a:pPr lvl="0"/>
            <a:r>
              <a:rPr lang="en-US" dirty="0" err="1"/>
              <a:t>Klikk</a:t>
            </a:r>
            <a:r>
              <a:rPr lang="en-US" dirty="0"/>
              <a:t> for </a:t>
            </a:r>
            <a:r>
              <a:rPr lang="en-US" dirty="0" err="1"/>
              <a:t>å</a:t>
            </a:r>
            <a:r>
              <a:rPr lang="en-US" dirty="0"/>
              <a:t> </a:t>
            </a:r>
            <a:r>
              <a:rPr lang="en-US" dirty="0" err="1"/>
              <a:t>redigere</a:t>
            </a:r>
            <a:r>
              <a:rPr lang="en-US" dirty="0"/>
              <a:t> </a:t>
            </a:r>
            <a:r>
              <a:rPr lang="en-US" dirty="0" err="1"/>
              <a:t>tekststiler</a:t>
            </a:r>
            <a:r>
              <a:rPr lang="en-US" dirty="0"/>
              <a:t> </a:t>
            </a:r>
            <a:r>
              <a:rPr lang="en-US" dirty="0" err="1"/>
              <a:t>i</a:t>
            </a:r>
            <a:r>
              <a:rPr lang="en-US" dirty="0"/>
              <a:t> </a:t>
            </a:r>
            <a:r>
              <a:rPr lang="en-US" dirty="0" err="1"/>
              <a:t>malen</a:t>
            </a:r>
            <a:endParaRPr lang="en-US" dirty="0"/>
          </a:p>
          <a:p>
            <a:pPr lvl="1"/>
            <a:r>
              <a:rPr lang="en-US" dirty="0"/>
              <a:t>Andre </a:t>
            </a:r>
            <a:r>
              <a:rPr lang="en-US" dirty="0" err="1"/>
              <a:t>nivå</a:t>
            </a:r>
            <a:endParaRPr lang="en-US" dirty="0"/>
          </a:p>
          <a:p>
            <a:pPr lvl="2"/>
            <a:r>
              <a:rPr lang="en-US" dirty="0" err="1"/>
              <a:t>Tredje</a:t>
            </a:r>
            <a:r>
              <a:rPr lang="en-US" dirty="0"/>
              <a:t> </a:t>
            </a:r>
            <a:r>
              <a:rPr lang="en-US" dirty="0" err="1"/>
              <a:t>nivå</a:t>
            </a:r>
            <a:endParaRPr lang="en-US" dirty="0"/>
          </a:p>
          <a:p>
            <a:pPr lvl="3"/>
            <a:r>
              <a:rPr lang="en-US" dirty="0" err="1"/>
              <a:t>Fjerde</a:t>
            </a:r>
            <a:r>
              <a:rPr lang="en-US" dirty="0"/>
              <a:t> </a:t>
            </a:r>
            <a:r>
              <a:rPr lang="en-US" dirty="0" err="1"/>
              <a:t>nivå</a:t>
            </a:r>
            <a:endParaRPr lang="en-US" dirty="0"/>
          </a:p>
          <a:p>
            <a:pPr lvl="4"/>
            <a:r>
              <a:rPr lang="en-US" dirty="0" err="1"/>
              <a:t>Femte</a:t>
            </a:r>
            <a:r>
              <a:rPr lang="en-US" dirty="0"/>
              <a:t> </a:t>
            </a:r>
            <a:r>
              <a:rPr lang="en-US" dirty="0" err="1"/>
              <a:t>nivå</a:t>
            </a:r>
            <a:endParaRPr lang="nb-NO" dirty="0"/>
          </a:p>
        </p:txBody>
      </p:sp>
      <p:sp>
        <p:nvSpPr>
          <p:cNvPr id="7" name="Plassholder for dato 7"/>
          <p:cNvSpPr>
            <a:spLocks noGrp="1"/>
          </p:cNvSpPr>
          <p:nvPr>
            <p:ph type="dt" sz="half" idx="12"/>
          </p:nvPr>
        </p:nvSpPr>
        <p:spPr>
          <a:xfrm>
            <a:off x="379413" y="6405033"/>
            <a:ext cx="2133600" cy="366184"/>
          </a:xfrm>
          <a:prstGeom prst="rect">
            <a:avLst/>
          </a:prstGeom>
        </p:spPr>
        <p:txBody>
          <a:bodyPr vert="horz" lIns="91440" tIns="45720" rIns="91440" bIns="45720" rtlCol="0" anchor="ctr"/>
          <a:lstStyle>
            <a:lvl1pPr algn="l" fontAlgn="auto">
              <a:spcBef>
                <a:spcPts val="0"/>
              </a:spcBef>
              <a:spcAft>
                <a:spcPts val="0"/>
              </a:spcAft>
              <a:defRPr sz="800" smtClean="0">
                <a:solidFill>
                  <a:srgbClr val="767676"/>
                </a:solidFill>
                <a:latin typeface="+mn-lt"/>
                <a:ea typeface="+mn-ea"/>
                <a:cs typeface="+mn-cs"/>
              </a:defRPr>
            </a:lvl1pPr>
          </a:lstStyle>
          <a:p>
            <a:pPr>
              <a:defRPr/>
            </a:pPr>
            <a:fld id="{9CD4C442-4273-284C-8CBB-DDA5B0736472}" type="datetime3">
              <a:rPr lang="en-US" smtClean="0"/>
              <a:t>4 June 2021</a:t>
            </a:fld>
            <a:endParaRPr lang="nb-NO" dirty="0"/>
          </a:p>
        </p:txBody>
      </p:sp>
    </p:spTree>
    <p:extLst>
      <p:ext uri="{BB962C8B-B14F-4D97-AF65-F5344CB8AC3E}">
        <p14:creationId xmlns:p14="http://schemas.microsoft.com/office/powerpoint/2010/main" val="12208604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ammenligning_uten heraldikk">
    <p:spTree>
      <p:nvGrpSpPr>
        <p:cNvPr id="1" name=""/>
        <p:cNvGrpSpPr/>
        <p:nvPr/>
      </p:nvGrpSpPr>
      <p:grpSpPr>
        <a:xfrm>
          <a:off x="0" y="0"/>
          <a:ext cx="0" cy="0"/>
          <a:chOff x="0" y="0"/>
          <a:chExt cx="0" cy="0"/>
        </a:xfrm>
      </p:grpSpPr>
      <p:cxnSp>
        <p:nvCxnSpPr>
          <p:cNvPr id="4" name="Rett linje 3"/>
          <p:cNvCxnSpPr/>
          <p:nvPr/>
        </p:nvCxnSpPr>
        <p:spPr>
          <a:xfrm>
            <a:off x="4271964" y="1623484"/>
            <a:ext cx="600075" cy="0"/>
          </a:xfrm>
          <a:prstGeom prst="line">
            <a:avLst/>
          </a:prstGeom>
          <a:ln w="6350">
            <a:solidFill>
              <a:srgbClr val="404040"/>
            </a:solidFill>
          </a:ln>
          <a:effectLst/>
        </p:spPr>
        <p:style>
          <a:lnRef idx="2">
            <a:schemeClr val="accent1"/>
          </a:lnRef>
          <a:fillRef idx="0">
            <a:schemeClr val="accent1"/>
          </a:fillRef>
          <a:effectRef idx="1">
            <a:schemeClr val="accent1"/>
          </a:effectRef>
          <a:fontRef idx="minor">
            <a:schemeClr val="tx1"/>
          </a:fontRef>
        </p:style>
      </p:cxnSp>
      <p:sp>
        <p:nvSpPr>
          <p:cNvPr id="7" name="Plassholder for dato 7"/>
          <p:cNvSpPr>
            <a:spLocks noGrp="1"/>
          </p:cNvSpPr>
          <p:nvPr>
            <p:ph type="dt" sz="half" idx="12"/>
          </p:nvPr>
        </p:nvSpPr>
        <p:spPr>
          <a:xfrm>
            <a:off x="379413" y="6405033"/>
            <a:ext cx="2133600" cy="366184"/>
          </a:xfrm>
          <a:prstGeom prst="rect">
            <a:avLst/>
          </a:prstGeom>
        </p:spPr>
        <p:txBody>
          <a:bodyPr vert="horz" lIns="91440" tIns="45720" rIns="91440" bIns="45720" rtlCol="0" anchor="ctr"/>
          <a:lstStyle>
            <a:lvl1pPr algn="l" fontAlgn="auto">
              <a:spcBef>
                <a:spcPts val="0"/>
              </a:spcBef>
              <a:spcAft>
                <a:spcPts val="0"/>
              </a:spcAft>
              <a:defRPr sz="800" smtClean="0">
                <a:solidFill>
                  <a:srgbClr val="767676"/>
                </a:solidFill>
                <a:latin typeface="+mn-lt"/>
                <a:ea typeface="+mn-ea"/>
                <a:cs typeface="+mn-cs"/>
              </a:defRPr>
            </a:lvl1pPr>
          </a:lstStyle>
          <a:p>
            <a:pPr>
              <a:defRPr/>
            </a:pPr>
            <a:fld id="{5DD6FABC-2E68-2847-9D2D-609D91FF7867}" type="datetime3">
              <a:rPr lang="en-US" smtClean="0"/>
              <a:t>4 June 2021</a:t>
            </a:fld>
            <a:endParaRPr lang="nb-NO" dirty="0"/>
          </a:p>
        </p:txBody>
      </p:sp>
      <p:sp>
        <p:nvSpPr>
          <p:cNvPr id="8" name="Tittel 6"/>
          <p:cNvSpPr>
            <a:spLocks noGrp="1"/>
          </p:cNvSpPr>
          <p:nvPr>
            <p:ph type="title"/>
          </p:nvPr>
        </p:nvSpPr>
        <p:spPr>
          <a:xfrm>
            <a:off x="1135062" y="889002"/>
            <a:ext cx="6865938" cy="627941"/>
          </a:xfrm>
          <a:prstGeom prst="rect">
            <a:avLst/>
          </a:prstGeom>
        </p:spPr>
        <p:txBody>
          <a:bodyPr vert="horz" anchor="b"/>
          <a:lstStyle>
            <a:lvl1pPr algn="ctr">
              <a:defRPr sz="2000" i="1" spc="0" baseline="0">
                <a:solidFill>
                  <a:schemeClr val="bg1"/>
                </a:solidFill>
                <a:latin typeface="Cambria"/>
                <a:cs typeface="Cambria"/>
              </a:defRPr>
            </a:lvl1pPr>
          </a:lstStyle>
          <a:p>
            <a:r>
              <a:rPr lang="nb-NO" dirty="0"/>
              <a:t>Klikk for å redigere tittelstil</a:t>
            </a:r>
          </a:p>
        </p:txBody>
      </p:sp>
      <p:sp>
        <p:nvSpPr>
          <p:cNvPr id="9" name="Plassholder for innhold 2"/>
          <p:cNvSpPr>
            <a:spLocks noGrp="1"/>
          </p:cNvSpPr>
          <p:nvPr>
            <p:ph sz="quarter" idx="13"/>
          </p:nvPr>
        </p:nvSpPr>
        <p:spPr>
          <a:xfrm>
            <a:off x="1138465" y="1898952"/>
            <a:ext cx="3388178" cy="501651"/>
          </a:xfrm>
          <a:prstGeom prst="rect">
            <a:avLst/>
          </a:prstGeom>
        </p:spPr>
        <p:txBody>
          <a:bodyPr vert="horz"/>
          <a:lstStyle>
            <a:lvl1pPr marL="0" indent="0">
              <a:buFontTx/>
              <a:buNone/>
              <a:defRPr i="1">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dirty="0"/>
              <a:t>Klikk for å redigere tekststiler i malen</a:t>
            </a:r>
          </a:p>
        </p:txBody>
      </p:sp>
      <p:sp>
        <p:nvSpPr>
          <p:cNvPr id="10" name="Plassholder for innhold 2"/>
          <p:cNvSpPr>
            <a:spLocks noGrp="1"/>
          </p:cNvSpPr>
          <p:nvPr>
            <p:ph sz="quarter" idx="14"/>
          </p:nvPr>
        </p:nvSpPr>
        <p:spPr>
          <a:xfrm>
            <a:off x="4612822" y="1898952"/>
            <a:ext cx="3388178" cy="501651"/>
          </a:xfrm>
          <a:prstGeom prst="rect">
            <a:avLst/>
          </a:prstGeom>
        </p:spPr>
        <p:txBody>
          <a:bodyPr vert="horz"/>
          <a:lstStyle>
            <a:lvl1pPr marL="0" indent="0">
              <a:buFontTx/>
              <a:buNone/>
              <a:defRPr i="1">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dirty="0"/>
              <a:t>Klikk for å redigere tekststiler i malen</a:t>
            </a:r>
          </a:p>
        </p:txBody>
      </p:sp>
      <p:sp>
        <p:nvSpPr>
          <p:cNvPr id="11" name="Plassholder for innhold 5"/>
          <p:cNvSpPr>
            <a:spLocks noGrp="1"/>
          </p:cNvSpPr>
          <p:nvPr>
            <p:ph sz="quarter" idx="15"/>
          </p:nvPr>
        </p:nvSpPr>
        <p:spPr>
          <a:xfrm>
            <a:off x="4612822" y="2406953"/>
            <a:ext cx="3388179" cy="3844271"/>
          </a:xfrm>
          <a:prstGeom prst="rect">
            <a:avLst/>
          </a:prstGeom>
          <a:noFill/>
        </p:spPr>
        <p:txBody>
          <a:bodyPr vert="horz" numCol="1" spcCol="1440000" anchor="t"/>
          <a:lstStyle>
            <a:lvl1pPr marL="198000" indent="-162000">
              <a:lnSpc>
                <a:spcPct val="100000"/>
              </a:lnSpc>
              <a:buSzPct val="75000"/>
              <a:buFont typeface="Wingdings" charset="2"/>
              <a:buChar char="§"/>
              <a:defRPr sz="1600">
                <a:solidFill>
                  <a:schemeClr val="bg1"/>
                </a:solidFill>
                <a:latin typeface="Cambria"/>
                <a:cs typeface="Cambria"/>
              </a:defRPr>
            </a:lvl1pPr>
            <a:lvl2pPr marL="561600" indent="-234000">
              <a:defRPr sz="1600">
                <a:solidFill>
                  <a:schemeClr val="bg1"/>
                </a:solidFill>
                <a:latin typeface="Cambria"/>
                <a:cs typeface="Cambria"/>
              </a:defRPr>
            </a:lvl2pPr>
            <a:lvl3pPr marL="928800" indent="-198000">
              <a:buSzPct val="75000"/>
              <a:buFont typeface="Wingdings" charset="2"/>
              <a:buChar char="§"/>
              <a:defRPr sz="1600">
                <a:solidFill>
                  <a:schemeClr val="bg1"/>
                </a:solidFill>
                <a:latin typeface="Cambria"/>
                <a:cs typeface="Cambria"/>
              </a:defRPr>
            </a:lvl3pPr>
            <a:lvl4pPr marL="1494000">
              <a:defRPr sz="1600">
                <a:solidFill>
                  <a:schemeClr val="bg1"/>
                </a:solidFill>
                <a:latin typeface="Cambria"/>
                <a:cs typeface="Cambria"/>
              </a:defRPr>
            </a:lvl4pPr>
            <a:lvl5pPr marL="2023200" indent="-198000">
              <a:buSzPct val="75000"/>
              <a:buFont typeface="Wingdings" charset="2"/>
              <a:buChar char="§"/>
              <a:defRPr sz="1600">
                <a:solidFill>
                  <a:schemeClr val="bg1"/>
                </a:solidFill>
                <a:latin typeface="Cambria"/>
                <a:cs typeface="Cambria"/>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2" name="Plassholder for innhold 5"/>
          <p:cNvSpPr>
            <a:spLocks noGrp="1"/>
          </p:cNvSpPr>
          <p:nvPr>
            <p:ph sz="quarter" idx="16"/>
          </p:nvPr>
        </p:nvSpPr>
        <p:spPr>
          <a:xfrm>
            <a:off x="1138465" y="2406953"/>
            <a:ext cx="3388179" cy="3844271"/>
          </a:xfrm>
          <a:prstGeom prst="rect">
            <a:avLst/>
          </a:prstGeom>
          <a:noFill/>
        </p:spPr>
        <p:txBody>
          <a:bodyPr vert="horz" numCol="1" spcCol="1440000" anchor="t"/>
          <a:lstStyle>
            <a:lvl1pPr marL="198000" indent="-162000">
              <a:lnSpc>
                <a:spcPct val="100000"/>
              </a:lnSpc>
              <a:buSzPct val="75000"/>
              <a:buFont typeface="Wingdings" charset="2"/>
              <a:buChar char="§"/>
              <a:defRPr sz="1600">
                <a:solidFill>
                  <a:schemeClr val="bg1"/>
                </a:solidFill>
                <a:latin typeface="Cambria"/>
                <a:cs typeface="Cambria"/>
              </a:defRPr>
            </a:lvl1pPr>
            <a:lvl2pPr marL="561600" indent="-234000">
              <a:defRPr sz="1600">
                <a:solidFill>
                  <a:schemeClr val="bg1"/>
                </a:solidFill>
                <a:latin typeface="Cambria"/>
                <a:cs typeface="Cambria"/>
              </a:defRPr>
            </a:lvl2pPr>
            <a:lvl3pPr marL="928800" indent="-198000">
              <a:buSzPct val="75000"/>
              <a:buFont typeface="Wingdings" charset="2"/>
              <a:buChar char="§"/>
              <a:defRPr sz="1600">
                <a:solidFill>
                  <a:schemeClr val="bg1"/>
                </a:solidFill>
                <a:latin typeface="Cambria"/>
                <a:cs typeface="Cambria"/>
              </a:defRPr>
            </a:lvl3pPr>
            <a:lvl4pPr marL="1494000">
              <a:defRPr sz="1600">
                <a:solidFill>
                  <a:schemeClr val="bg1"/>
                </a:solidFill>
                <a:latin typeface="Cambria"/>
                <a:cs typeface="Cambria"/>
              </a:defRPr>
            </a:lvl4pPr>
            <a:lvl5pPr marL="2023200" indent="-198000">
              <a:buSzPct val="75000"/>
              <a:buFont typeface="Wingdings" charset="2"/>
              <a:buChar char="§"/>
              <a:defRPr sz="1600">
                <a:solidFill>
                  <a:schemeClr val="bg1"/>
                </a:solidFill>
                <a:latin typeface="Cambria"/>
                <a:cs typeface="Cambria"/>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26114288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nhold uten bilde - en kolonne_uten heraldikk">
    <p:spTree>
      <p:nvGrpSpPr>
        <p:cNvPr id="1" name=""/>
        <p:cNvGrpSpPr/>
        <p:nvPr/>
      </p:nvGrpSpPr>
      <p:grpSpPr>
        <a:xfrm>
          <a:off x="0" y="0"/>
          <a:ext cx="0" cy="0"/>
          <a:chOff x="0" y="0"/>
          <a:chExt cx="0" cy="0"/>
        </a:xfrm>
      </p:grpSpPr>
      <p:cxnSp>
        <p:nvCxnSpPr>
          <p:cNvPr id="5" name="Rett linje 4"/>
          <p:cNvCxnSpPr/>
          <p:nvPr/>
        </p:nvCxnSpPr>
        <p:spPr>
          <a:xfrm>
            <a:off x="4271964" y="1623484"/>
            <a:ext cx="600075" cy="0"/>
          </a:xfrm>
          <a:prstGeom prst="line">
            <a:avLst/>
          </a:prstGeom>
          <a:ln w="6350">
            <a:solidFill>
              <a:srgbClr val="404040"/>
            </a:solidFill>
          </a:ln>
          <a:effectLst/>
        </p:spPr>
        <p:style>
          <a:lnRef idx="2">
            <a:schemeClr val="accent1"/>
          </a:lnRef>
          <a:fillRef idx="0">
            <a:schemeClr val="accent1"/>
          </a:fillRef>
          <a:effectRef idx="1">
            <a:schemeClr val="accent1"/>
          </a:effectRef>
          <a:fontRef idx="minor">
            <a:schemeClr val="tx1"/>
          </a:fontRef>
        </p:style>
      </p:cxnSp>
      <p:sp>
        <p:nvSpPr>
          <p:cNvPr id="9" name="Plassholder for innhold 5"/>
          <p:cNvSpPr>
            <a:spLocks noGrp="1"/>
          </p:cNvSpPr>
          <p:nvPr>
            <p:ph sz="quarter" idx="10"/>
          </p:nvPr>
        </p:nvSpPr>
        <p:spPr>
          <a:xfrm>
            <a:off x="1898121" y="1701395"/>
            <a:ext cx="5335588" cy="4549828"/>
          </a:xfrm>
          <a:prstGeom prst="rect">
            <a:avLst/>
          </a:prstGeom>
          <a:noFill/>
        </p:spPr>
        <p:txBody>
          <a:bodyPr vert="horz" numCol="1" spcCol="1440000" anchor="t">
            <a:normAutofit/>
          </a:bodyPr>
          <a:lstStyle>
            <a:lvl1pPr marL="198000" indent="-162000">
              <a:lnSpc>
                <a:spcPct val="100000"/>
              </a:lnSpc>
              <a:buSzPct val="75000"/>
              <a:buFont typeface="Wingdings" charset="2"/>
              <a:buChar char="§"/>
              <a:defRPr sz="1600">
                <a:solidFill>
                  <a:srgbClr val="EFEFEF"/>
                </a:solidFill>
                <a:latin typeface="Cambria"/>
                <a:cs typeface="Cambria"/>
              </a:defRPr>
            </a:lvl1pPr>
            <a:lvl2pPr marL="561600" indent="-234000">
              <a:defRPr sz="1600">
                <a:solidFill>
                  <a:srgbClr val="EFEFEF"/>
                </a:solidFill>
                <a:latin typeface="Cambria"/>
                <a:cs typeface="Cambria"/>
              </a:defRPr>
            </a:lvl2pPr>
            <a:lvl3pPr marL="928800" indent="-198000">
              <a:buSzPct val="75000"/>
              <a:buFont typeface="Wingdings" charset="2"/>
              <a:buChar char="§"/>
              <a:defRPr sz="1600">
                <a:solidFill>
                  <a:srgbClr val="EFEFEF"/>
                </a:solidFill>
                <a:latin typeface="Cambria"/>
                <a:cs typeface="Cambria"/>
              </a:defRPr>
            </a:lvl3pPr>
            <a:lvl4pPr marL="1494000">
              <a:defRPr sz="1600">
                <a:solidFill>
                  <a:srgbClr val="EFEFEF"/>
                </a:solidFill>
                <a:latin typeface="Cambria"/>
                <a:cs typeface="Cambria"/>
              </a:defRPr>
            </a:lvl4pPr>
            <a:lvl5pPr marL="2023200" indent="-198000">
              <a:buSzPct val="75000"/>
              <a:buFont typeface="Wingdings" charset="2"/>
              <a:buChar char="§"/>
              <a:defRPr sz="1600">
                <a:solidFill>
                  <a:srgbClr val="EFEFEF"/>
                </a:solidFill>
                <a:latin typeface="Cambria"/>
                <a:cs typeface="Cambria"/>
              </a:defRPr>
            </a:lvl5pPr>
          </a:lstStyle>
          <a:p>
            <a:pPr lvl="0"/>
            <a:r>
              <a:rPr lang="en-US" dirty="0" err="1"/>
              <a:t>Klikk</a:t>
            </a:r>
            <a:r>
              <a:rPr lang="en-US" dirty="0"/>
              <a:t> for </a:t>
            </a:r>
            <a:r>
              <a:rPr lang="en-US" dirty="0" err="1"/>
              <a:t>å</a:t>
            </a:r>
            <a:r>
              <a:rPr lang="en-US" dirty="0"/>
              <a:t> </a:t>
            </a:r>
            <a:r>
              <a:rPr lang="en-US" dirty="0" err="1"/>
              <a:t>redigere</a:t>
            </a:r>
            <a:r>
              <a:rPr lang="en-US" dirty="0"/>
              <a:t> </a:t>
            </a:r>
            <a:r>
              <a:rPr lang="en-US" dirty="0" err="1"/>
              <a:t>tekststiler</a:t>
            </a:r>
            <a:r>
              <a:rPr lang="en-US" dirty="0"/>
              <a:t> </a:t>
            </a:r>
            <a:r>
              <a:rPr lang="en-US" dirty="0" err="1"/>
              <a:t>i</a:t>
            </a:r>
            <a:r>
              <a:rPr lang="en-US" dirty="0"/>
              <a:t> </a:t>
            </a:r>
            <a:r>
              <a:rPr lang="en-US" dirty="0" err="1"/>
              <a:t>malen</a:t>
            </a:r>
            <a:endParaRPr lang="en-US" dirty="0"/>
          </a:p>
          <a:p>
            <a:pPr lvl="1"/>
            <a:r>
              <a:rPr lang="en-US" dirty="0"/>
              <a:t>Andre </a:t>
            </a:r>
            <a:r>
              <a:rPr lang="en-US" dirty="0" err="1"/>
              <a:t>nivå</a:t>
            </a:r>
            <a:endParaRPr lang="en-US" dirty="0"/>
          </a:p>
          <a:p>
            <a:pPr lvl="2"/>
            <a:r>
              <a:rPr lang="en-US" dirty="0" err="1"/>
              <a:t>Tredje</a:t>
            </a:r>
            <a:r>
              <a:rPr lang="en-US" dirty="0"/>
              <a:t> </a:t>
            </a:r>
            <a:r>
              <a:rPr lang="en-US" dirty="0" err="1"/>
              <a:t>nivå</a:t>
            </a:r>
            <a:endParaRPr lang="en-US" dirty="0"/>
          </a:p>
          <a:p>
            <a:pPr lvl="3"/>
            <a:r>
              <a:rPr lang="en-US" dirty="0" err="1"/>
              <a:t>Fjerde</a:t>
            </a:r>
            <a:r>
              <a:rPr lang="en-US" dirty="0"/>
              <a:t> </a:t>
            </a:r>
            <a:r>
              <a:rPr lang="en-US" dirty="0" err="1"/>
              <a:t>nivå</a:t>
            </a:r>
            <a:endParaRPr lang="en-US" dirty="0"/>
          </a:p>
          <a:p>
            <a:pPr lvl="4"/>
            <a:r>
              <a:rPr lang="en-US" dirty="0" err="1"/>
              <a:t>Femte</a:t>
            </a:r>
            <a:r>
              <a:rPr lang="en-US" dirty="0"/>
              <a:t> </a:t>
            </a:r>
            <a:r>
              <a:rPr lang="en-US" dirty="0" err="1"/>
              <a:t>nivå</a:t>
            </a:r>
            <a:endParaRPr lang="nb-NO" dirty="0"/>
          </a:p>
        </p:txBody>
      </p:sp>
      <p:sp>
        <p:nvSpPr>
          <p:cNvPr id="7" name="Plassholder for dato 7"/>
          <p:cNvSpPr>
            <a:spLocks noGrp="1"/>
          </p:cNvSpPr>
          <p:nvPr>
            <p:ph type="dt" sz="half" idx="12"/>
          </p:nvPr>
        </p:nvSpPr>
        <p:spPr>
          <a:xfrm>
            <a:off x="379413" y="6405033"/>
            <a:ext cx="2133600" cy="366184"/>
          </a:xfrm>
          <a:prstGeom prst="rect">
            <a:avLst/>
          </a:prstGeom>
        </p:spPr>
        <p:txBody>
          <a:bodyPr vert="horz" lIns="91440" tIns="45720" rIns="91440" bIns="45720" rtlCol="0" anchor="ctr"/>
          <a:lstStyle>
            <a:lvl1pPr algn="l" fontAlgn="auto">
              <a:spcBef>
                <a:spcPts val="0"/>
              </a:spcBef>
              <a:spcAft>
                <a:spcPts val="0"/>
              </a:spcAft>
              <a:defRPr sz="800" smtClean="0">
                <a:solidFill>
                  <a:srgbClr val="767676"/>
                </a:solidFill>
                <a:latin typeface="+mn-lt"/>
                <a:ea typeface="+mn-ea"/>
                <a:cs typeface="+mn-cs"/>
              </a:defRPr>
            </a:lvl1pPr>
          </a:lstStyle>
          <a:p>
            <a:pPr>
              <a:defRPr/>
            </a:pPr>
            <a:fld id="{BD23AD66-7C23-864D-85BB-F635DE0DF75C}" type="datetime3">
              <a:rPr lang="en-US" smtClean="0"/>
              <a:t>4 June 2021</a:t>
            </a:fld>
            <a:endParaRPr lang="nb-NO" dirty="0"/>
          </a:p>
        </p:txBody>
      </p:sp>
      <p:sp>
        <p:nvSpPr>
          <p:cNvPr id="10" name="Tittel 1"/>
          <p:cNvSpPr>
            <a:spLocks noGrp="1"/>
          </p:cNvSpPr>
          <p:nvPr>
            <p:ph type="title"/>
          </p:nvPr>
        </p:nvSpPr>
        <p:spPr>
          <a:xfrm>
            <a:off x="1888698" y="672515"/>
            <a:ext cx="5366604" cy="859739"/>
          </a:xfrm>
          <a:prstGeom prst="rect">
            <a:avLst/>
          </a:prstGeom>
        </p:spPr>
        <p:txBody>
          <a:bodyPr vert="horz" anchor="b"/>
          <a:lstStyle>
            <a:lvl1pPr>
              <a:defRPr spc="0">
                <a:latin typeface="Cambria"/>
                <a:cs typeface="Cambria"/>
              </a:defRPr>
            </a:lvl1pPr>
          </a:lstStyle>
          <a:p>
            <a:r>
              <a:rPr lang="nb-NO" dirty="0"/>
              <a:t>Klikk for å redigere tittelstil</a:t>
            </a:r>
          </a:p>
        </p:txBody>
      </p:sp>
    </p:spTree>
    <p:extLst>
      <p:ext uri="{BB962C8B-B14F-4D97-AF65-F5344CB8AC3E}">
        <p14:creationId xmlns:p14="http://schemas.microsoft.com/office/powerpoint/2010/main" val="11425381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ilde fullskjerm">
    <p:spTree>
      <p:nvGrpSpPr>
        <p:cNvPr id="1" name=""/>
        <p:cNvGrpSpPr/>
        <p:nvPr/>
      </p:nvGrpSpPr>
      <p:grpSpPr>
        <a:xfrm>
          <a:off x="0" y="0"/>
          <a:ext cx="0" cy="0"/>
          <a:chOff x="0" y="0"/>
          <a:chExt cx="0" cy="0"/>
        </a:xfrm>
      </p:grpSpPr>
      <p:sp>
        <p:nvSpPr>
          <p:cNvPr id="3" name="Plassholder for dato 3"/>
          <p:cNvSpPr>
            <a:spLocks noGrp="1"/>
          </p:cNvSpPr>
          <p:nvPr>
            <p:ph type="dt" sz="half" idx="14"/>
          </p:nvPr>
        </p:nvSpPr>
        <p:spPr>
          <a:xfrm>
            <a:off x="2239964" y="7116234"/>
            <a:ext cx="3787775" cy="309033"/>
          </a:xfrm>
          <a:prstGeom prst="rect">
            <a:avLst/>
          </a:prstGeom>
        </p:spPr>
        <p:txBody>
          <a:bodyPr/>
          <a:lstStyle>
            <a:lvl1pPr algn="ctr" fontAlgn="auto">
              <a:spcBef>
                <a:spcPts val="0"/>
              </a:spcBef>
              <a:spcAft>
                <a:spcPts val="0"/>
              </a:spcAft>
              <a:defRPr sz="800" smtClean="0">
                <a:solidFill>
                  <a:schemeClr val="bg1">
                    <a:lumMod val="65000"/>
                  </a:schemeClr>
                </a:solidFill>
                <a:latin typeface="Cambria"/>
                <a:ea typeface="+mn-ea"/>
                <a:cs typeface="Cambria"/>
              </a:defRPr>
            </a:lvl1pPr>
          </a:lstStyle>
          <a:p>
            <a:pPr>
              <a:defRPr/>
            </a:pPr>
            <a:fld id="{AD877146-4258-054E-8B20-CE964B77D285}" type="datetime3">
              <a:rPr lang="en-US" smtClean="0"/>
              <a:t>4 June 2021</a:t>
            </a:fld>
            <a:endParaRPr lang="nb-NO" dirty="0"/>
          </a:p>
        </p:txBody>
      </p:sp>
      <p:sp>
        <p:nvSpPr>
          <p:cNvPr id="5" name="Plassholder for bunntekst 4"/>
          <p:cNvSpPr>
            <a:spLocks noGrp="1"/>
          </p:cNvSpPr>
          <p:nvPr>
            <p:ph type="ftr" sz="quarter" idx="15"/>
          </p:nvPr>
        </p:nvSpPr>
        <p:spPr>
          <a:xfrm>
            <a:off x="2239964" y="6885518"/>
            <a:ext cx="3787775" cy="311149"/>
          </a:xfrm>
          <a:prstGeom prst="rect">
            <a:avLst/>
          </a:prstGeom>
        </p:spPr>
        <p:txBody>
          <a:bodyPr/>
          <a:lstStyle>
            <a:lvl1pPr algn="ctr" fontAlgn="auto">
              <a:spcBef>
                <a:spcPts val="0"/>
              </a:spcBef>
              <a:spcAft>
                <a:spcPts val="0"/>
              </a:spcAft>
              <a:defRPr sz="800" dirty="0" smtClean="0">
                <a:solidFill>
                  <a:srgbClr val="A6A6A6"/>
                </a:solidFill>
                <a:latin typeface="Cambria"/>
                <a:ea typeface="+mn-ea"/>
                <a:cs typeface="Cambria"/>
              </a:defRPr>
            </a:lvl1pPr>
          </a:lstStyle>
          <a:p>
            <a:pPr>
              <a:defRPr/>
            </a:pPr>
            <a:endParaRPr lang="nb-NO"/>
          </a:p>
        </p:txBody>
      </p:sp>
      <p:sp>
        <p:nvSpPr>
          <p:cNvPr id="6" name="Plassholder for bilde 5"/>
          <p:cNvSpPr>
            <a:spLocks noGrp="1"/>
          </p:cNvSpPr>
          <p:nvPr>
            <p:ph type="pic" sz="quarter" idx="13"/>
          </p:nvPr>
        </p:nvSpPr>
        <p:spPr>
          <a:xfrm>
            <a:off x="107862" y="115452"/>
            <a:ext cx="8928276" cy="6627096"/>
          </a:xfrm>
          <a:prstGeom prst="rect">
            <a:avLst/>
          </a:prstGeom>
        </p:spPr>
        <p:txBody>
          <a:bodyPr vert="horz"/>
          <a:lstStyle>
            <a:lvl1pPr marL="0" indent="0" algn="ctr">
              <a:buNone/>
              <a:defRPr>
                <a:solidFill>
                  <a:srgbClr val="8C8C8C"/>
                </a:solidFill>
              </a:defRPr>
            </a:lvl1pPr>
          </a:lstStyle>
          <a:p>
            <a:pPr lvl="0"/>
            <a:r>
              <a:rPr lang="nb-NO" noProof="0"/>
              <a:t>Dra bildet til plassholderen eller klikk ikonet for å legge til</a:t>
            </a:r>
            <a:endParaRPr lang="nb-NO" noProof="0" dirty="0"/>
          </a:p>
        </p:txBody>
      </p:sp>
    </p:spTree>
    <p:extLst>
      <p:ext uri="{BB962C8B-B14F-4D97-AF65-F5344CB8AC3E}">
        <p14:creationId xmlns:p14="http://schemas.microsoft.com/office/powerpoint/2010/main" val="27535985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o bilder">
    <p:spTree>
      <p:nvGrpSpPr>
        <p:cNvPr id="1" name=""/>
        <p:cNvGrpSpPr/>
        <p:nvPr/>
      </p:nvGrpSpPr>
      <p:grpSpPr>
        <a:xfrm>
          <a:off x="0" y="0"/>
          <a:ext cx="0" cy="0"/>
          <a:chOff x="0" y="0"/>
          <a:chExt cx="0" cy="0"/>
        </a:xfrm>
      </p:grpSpPr>
      <p:sp>
        <p:nvSpPr>
          <p:cNvPr id="5" name="Plassholder for bilde 3"/>
          <p:cNvSpPr>
            <a:spLocks noGrp="1"/>
          </p:cNvSpPr>
          <p:nvPr>
            <p:ph type="pic" sz="quarter" idx="27"/>
          </p:nvPr>
        </p:nvSpPr>
        <p:spPr>
          <a:xfrm>
            <a:off x="4630489" y="115452"/>
            <a:ext cx="4398284" cy="6626920"/>
          </a:xfrm>
          <a:prstGeom prst="rect">
            <a:avLst/>
          </a:prstGeom>
        </p:spPr>
        <p:txBody>
          <a:bodyPr vert="horz"/>
          <a:lstStyle>
            <a:lvl1pPr marL="0" indent="0" algn="ctr">
              <a:buFontTx/>
              <a:buNone/>
              <a:defRPr>
                <a:solidFill>
                  <a:schemeClr val="tx1">
                    <a:lumMod val="50000"/>
                    <a:lumOff val="50000"/>
                  </a:schemeClr>
                </a:solidFill>
              </a:defRPr>
            </a:lvl1pPr>
          </a:lstStyle>
          <a:p>
            <a:pPr lvl="0"/>
            <a:r>
              <a:rPr lang="nb-NO" noProof="0"/>
              <a:t>Dra bildet til plassholderen eller klikk ikonet for å legge til</a:t>
            </a:r>
            <a:endParaRPr lang="nb-NO" noProof="0" dirty="0"/>
          </a:p>
        </p:txBody>
      </p:sp>
      <p:sp>
        <p:nvSpPr>
          <p:cNvPr id="6" name="Plassholder for bilde 3"/>
          <p:cNvSpPr>
            <a:spLocks noGrp="1"/>
          </p:cNvSpPr>
          <p:nvPr>
            <p:ph type="pic" sz="quarter" idx="20"/>
          </p:nvPr>
        </p:nvSpPr>
        <p:spPr>
          <a:xfrm>
            <a:off x="109382" y="115452"/>
            <a:ext cx="4398284" cy="6626920"/>
          </a:xfrm>
          <a:prstGeom prst="rect">
            <a:avLst/>
          </a:prstGeom>
        </p:spPr>
        <p:txBody>
          <a:bodyPr vert="horz"/>
          <a:lstStyle>
            <a:lvl1pPr marL="0" indent="0" algn="ctr">
              <a:buFontTx/>
              <a:buNone/>
              <a:defRPr>
                <a:solidFill>
                  <a:schemeClr val="tx1">
                    <a:lumMod val="50000"/>
                    <a:lumOff val="50000"/>
                  </a:schemeClr>
                </a:solidFill>
              </a:defRPr>
            </a:lvl1pPr>
          </a:lstStyle>
          <a:p>
            <a:pPr lvl="0"/>
            <a:r>
              <a:rPr lang="nb-NO" noProof="0"/>
              <a:t>Dra bildet til plassholderen eller klikk ikonet for å legge til</a:t>
            </a:r>
            <a:endParaRPr lang="nb-NO" noProof="0" dirty="0"/>
          </a:p>
        </p:txBody>
      </p:sp>
    </p:spTree>
    <p:extLst>
      <p:ext uri="{BB962C8B-B14F-4D97-AF65-F5344CB8AC3E}">
        <p14:creationId xmlns:p14="http://schemas.microsoft.com/office/powerpoint/2010/main" val="5630326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ire bilder">
    <p:spTree>
      <p:nvGrpSpPr>
        <p:cNvPr id="1" name=""/>
        <p:cNvGrpSpPr/>
        <p:nvPr/>
      </p:nvGrpSpPr>
      <p:grpSpPr>
        <a:xfrm>
          <a:off x="0" y="0"/>
          <a:ext cx="0" cy="0"/>
          <a:chOff x="0" y="0"/>
          <a:chExt cx="0" cy="0"/>
        </a:xfrm>
      </p:grpSpPr>
      <p:sp>
        <p:nvSpPr>
          <p:cNvPr id="6" name="Plassholder for bilde 3"/>
          <p:cNvSpPr>
            <a:spLocks noGrp="1"/>
          </p:cNvSpPr>
          <p:nvPr>
            <p:ph type="pic" sz="quarter" idx="23"/>
          </p:nvPr>
        </p:nvSpPr>
        <p:spPr>
          <a:xfrm>
            <a:off x="114170" y="116760"/>
            <a:ext cx="4400860" cy="3255653"/>
          </a:xfrm>
          <a:prstGeom prst="rect">
            <a:avLst/>
          </a:prstGeom>
        </p:spPr>
        <p:txBody>
          <a:bodyPr vert="horz"/>
          <a:lstStyle>
            <a:lvl1pPr marL="0" indent="0" algn="ctr">
              <a:buFontTx/>
              <a:buNone/>
              <a:defRPr>
                <a:solidFill>
                  <a:schemeClr val="tx1">
                    <a:lumMod val="50000"/>
                    <a:lumOff val="50000"/>
                  </a:schemeClr>
                </a:solidFill>
              </a:defRPr>
            </a:lvl1pPr>
          </a:lstStyle>
          <a:p>
            <a:pPr lvl="0"/>
            <a:r>
              <a:rPr lang="nb-NO" noProof="0"/>
              <a:t>Dra bildet til plassholderen eller klikk ikonet for å legge til</a:t>
            </a:r>
            <a:endParaRPr lang="nb-NO" noProof="0" dirty="0"/>
          </a:p>
        </p:txBody>
      </p:sp>
      <p:sp>
        <p:nvSpPr>
          <p:cNvPr id="11" name="Plassholder for bilde 3"/>
          <p:cNvSpPr>
            <a:spLocks noGrp="1"/>
          </p:cNvSpPr>
          <p:nvPr>
            <p:ph type="pic" sz="quarter" idx="24"/>
          </p:nvPr>
        </p:nvSpPr>
        <p:spPr>
          <a:xfrm>
            <a:off x="114170" y="3489173"/>
            <a:ext cx="4400860" cy="3255653"/>
          </a:xfrm>
          <a:prstGeom prst="rect">
            <a:avLst/>
          </a:prstGeom>
        </p:spPr>
        <p:txBody>
          <a:bodyPr vert="horz"/>
          <a:lstStyle>
            <a:lvl1pPr marL="0" indent="0" algn="ctr">
              <a:buFontTx/>
              <a:buNone/>
              <a:defRPr>
                <a:solidFill>
                  <a:schemeClr val="tx1">
                    <a:lumMod val="50000"/>
                    <a:lumOff val="50000"/>
                  </a:schemeClr>
                </a:solidFill>
              </a:defRPr>
            </a:lvl1pPr>
          </a:lstStyle>
          <a:p>
            <a:pPr lvl="0"/>
            <a:r>
              <a:rPr lang="nb-NO" noProof="0"/>
              <a:t>Dra bildet til plassholderen eller klikk ikonet for å legge til</a:t>
            </a:r>
            <a:endParaRPr lang="nb-NO" noProof="0" dirty="0"/>
          </a:p>
        </p:txBody>
      </p:sp>
      <p:sp>
        <p:nvSpPr>
          <p:cNvPr id="12" name="Plassholder for bilde 3"/>
          <p:cNvSpPr>
            <a:spLocks noGrp="1"/>
          </p:cNvSpPr>
          <p:nvPr>
            <p:ph type="pic" sz="quarter" idx="25"/>
          </p:nvPr>
        </p:nvSpPr>
        <p:spPr>
          <a:xfrm>
            <a:off x="4629200" y="116760"/>
            <a:ext cx="4400860" cy="3255653"/>
          </a:xfrm>
          <a:prstGeom prst="rect">
            <a:avLst/>
          </a:prstGeom>
        </p:spPr>
        <p:txBody>
          <a:bodyPr vert="horz"/>
          <a:lstStyle>
            <a:lvl1pPr marL="0" indent="0" algn="ctr">
              <a:buFontTx/>
              <a:buNone/>
              <a:defRPr>
                <a:solidFill>
                  <a:schemeClr val="tx1">
                    <a:lumMod val="50000"/>
                    <a:lumOff val="50000"/>
                  </a:schemeClr>
                </a:solidFill>
              </a:defRPr>
            </a:lvl1pPr>
          </a:lstStyle>
          <a:p>
            <a:pPr lvl="0"/>
            <a:r>
              <a:rPr lang="nb-NO" noProof="0"/>
              <a:t>Dra bildet til plassholderen eller klikk ikonet for å legge til</a:t>
            </a:r>
            <a:endParaRPr lang="nb-NO" noProof="0" dirty="0"/>
          </a:p>
        </p:txBody>
      </p:sp>
      <p:sp>
        <p:nvSpPr>
          <p:cNvPr id="13" name="Plassholder for bilde 3"/>
          <p:cNvSpPr>
            <a:spLocks noGrp="1"/>
          </p:cNvSpPr>
          <p:nvPr>
            <p:ph type="pic" sz="quarter" idx="26"/>
          </p:nvPr>
        </p:nvSpPr>
        <p:spPr>
          <a:xfrm>
            <a:off x="4629200" y="3489173"/>
            <a:ext cx="4400860" cy="3255653"/>
          </a:xfrm>
          <a:prstGeom prst="rect">
            <a:avLst/>
          </a:prstGeom>
        </p:spPr>
        <p:txBody>
          <a:bodyPr vert="horz"/>
          <a:lstStyle>
            <a:lvl1pPr marL="0" indent="0" algn="ctr">
              <a:buFontTx/>
              <a:buNone/>
              <a:defRPr>
                <a:solidFill>
                  <a:schemeClr val="tx1">
                    <a:lumMod val="50000"/>
                    <a:lumOff val="50000"/>
                  </a:schemeClr>
                </a:solidFill>
              </a:defRPr>
            </a:lvl1pPr>
          </a:lstStyle>
          <a:p>
            <a:pPr lvl="0"/>
            <a:r>
              <a:rPr lang="nb-NO" noProof="0"/>
              <a:t>Dra bildet til plassholderen eller klikk ikonet for å legge til</a:t>
            </a:r>
            <a:endParaRPr lang="nb-NO" noProof="0" dirty="0"/>
          </a:p>
        </p:txBody>
      </p:sp>
    </p:spTree>
    <p:extLst>
      <p:ext uri="{BB962C8B-B14F-4D97-AF65-F5344CB8AC3E}">
        <p14:creationId xmlns:p14="http://schemas.microsoft.com/office/powerpoint/2010/main" val="4155292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e fullskjerm hvit">
    <p:bg>
      <p:bgPr>
        <a:solidFill>
          <a:srgbClr val="FFFFFF"/>
        </a:solidFill>
        <a:effectLst/>
      </p:bgPr>
    </p:bg>
    <p:spTree>
      <p:nvGrpSpPr>
        <p:cNvPr id="1" name=""/>
        <p:cNvGrpSpPr/>
        <p:nvPr/>
      </p:nvGrpSpPr>
      <p:grpSpPr>
        <a:xfrm>
          <a:off x="0" y="0"/>
          <a:ext cx="0" cy="0"/>
          <a:chOff x="0" y="0"/>
          <a:chExt cx="0" cy="0"/>
        </a:xfrm>
      </p:grpSpPr>
      <p:sp>
        <p:nvSpPr>
          <p:cNvPr id="7" name="Plassholder for bilde 2"/>
          <p:cNvSpPr>
            <a:spLocks noGrp="1"/>
          </p:cNvSpPr>
          <p:nvPr>
            <p:ph type="pic" sz="quarter" idx="17" hasCustomPrompt="1"/>
          </p:nvPr>
        </p:nvSpPr>
        <p:spPr>
          <a:xfrm>
            <a:off x="108000" y="115200"/>
            <a:ext cx="8928000" cy="6627600"/>
          </a:xfrm>
          <a:prstGeom prst="rect">
            <a:avLst/>
          </a:prstGeom>
        </p:spPr>
        <p:txBody>
          <a:bodyPr/>
          <a:lstStyle>
            <a:lvl1pPr marL="0" indent="0" algn="ctr">
              <a:buNone/>
              <a:defRPr>
                <a:solidFill>
                  <a:schemeClr val="tx1">
                    <a:lumMod val="50000"/>
                    <a:lumOff val="50000"/>
                  </a:schemeClr>
                </a:solidFill>
              </a:defRPr>
            </a:lvl1pPr>
          </a:lstStyle>
          <a:p>
            <a:r>
              <a:rPr lang="nb-NO" dirty="0"/>
              <a:t>Klikk for å redigere tekststiler i malen</a:t>
            </a:r>
          </a:p>
          <a:p>
            <a:endParaRPr lang="nb-NO" dirty="0"/>
          </a:p>
        </p:txBody>
      </p:sp>
    </p:spTree>
    <p:extLst>
      <p:ext uri="{BB962C8B-B14F-4D97-AF65-F5344CB8AC3E}">
        <p14:creationId xmlns:p14="http://schemas.microsoft.com/office/powerpoint/2010/main" val="21699495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rafikk/graf">
    <p:spTree>
      <p:nvGrpSpPr>
        <p:cNvPr id="1" name=""/>
        <p:cNvGrpSpPr/>
        <p:nvPr/>
      </p:nvGrpSpPr>
      <p:grpSpPr>
        <a:xfrm>
          <a:off x="0" y="0"/>
          <a:ext cx="0" cy="0"/>
          <a:chOff x="0" y="0"/>
          <a:chExt cx="0" cy="0"/>
        </a:xfrm>
      </p:grpSpPr>
      <p:sp>
        <p:nvSpPr>
          <p:cNvPr id="5" name="Plassholder for innhold 2"/>
          <p:cNvSpPr>
            <a:spLocks noGrp="1"/>
          </p:cNvSpPr>
          <p:nvPr>
            <p:ph sz="quarter" idx="11"/>
          </p:nvPr>
        </p:nvSpPr>
        <p:spPr>
          <a:xfrm>
            <a:off x="467178" y="620780"/>
            <a:ext cx="8209644" cy="5616443"/>
          </a:xfrm>
          <a:prstGeom prst="rect">
            <a:avLst/>
          </a:prstGeom>
        </p:spPr>
        <p:txBody>
          <a:bodyPr vert="horz"/>
          <a:lstStyle>
            <a:lvl1pPr marL="0" indent="0" algn="ctr">
              <a:buNone/>
              <a:defRPr sz="1600" baseline="0">
                <a:solidFill>
                  <a:schemeClr val="bg1"/>
                </a:solidFill>
              </a:defRPr>
            </a:lvl1pPr>
          </a:lstStyle>
          <a:p>
            <a:pPr lvl="0"/>
            <a:r>
              <a:rPr lang="nb-NO"/>
              <a:t>Klikk for å redigere tekststiler i malen</a:t>
            </a:r>
          </a:p>
        </p:txBody>
      </p:sp>
      <p:sp>
        <p:nvSpPr>
          <p:cNvPr id="3" name="Plassholder for dato 3"/>
          <p:cNvSpPr>
            <a:spLocks noGrp="1"/>
          </p:cNvSpPr>
          <p:nvPr>
            <p:ph type="dt" sz="half" idx="12"/>
          </p:nvPr>
        </p:nvSpPr>
        <p:spPr>
          <a:xfrm>
            <a:off x="2239964" y="7116234"/>
            <a:ext cx="3787775" cy="309033"/>
          </a:xfrm>
          <a:prstGeom prst="rect">
            <a:avLst/>
          </a:prstGeom>
        </p:spPr>
        <p:txBody>
          <a:bodyPr/>
          <a:lstStyle>
            <a:lvl1pPr algn="ctr" fontAlgn="auto">
              <a:spcBef>
                <a:spcPts val="0"/>
              </a:spcBef>
              <a:spcAft>
                <a:spcPts val="0"/>
              </a:spcAft>
              <a:defRPr sz="800" smtClean="0">
                <a:solidFill>
                  <a:schemeClr val="bg1">
                    <a:lumMod val="65000"/>
                  </a:schemeClr>
                </a:solidFill>
                <a:latin typeface="Cambria"/>
                <a:ea typeface="+mn-ea"/>
                <a:cs typeface="Cambria"/>
              </a:defRPr>
            </a:lvl1pPr>
          </a:lstStyle>
          <a:p>
            <a:pPr>
              <a:defRPr/>
            </a:pPr>
            <a:fld id="{6E0D86BB-BD34-A948-9EC6-2058101D0D5F}" type="datetime3">
              <a:rPr lang="en-US" smtClean="0"/>
              <a:t>4 June 2021</a:t>
            </a:fld>
            <a:endParaRPr lang="nb-NO" dirty="0"/>
          </a:p>
        </p:txBody>
      </p:sp>
      <p:sp>
        <p:nvSpPr>
          <p:cNvPr id="4" name="Plassholder for bunntekst 4"/>
          <p:cNvSpPr>
            <a:spLocks noGrp="1"/>
          </p:cNvSpPr>
          <p:nvPr>
            <p:ph type="ftr" sz="quarter" idx="13"/>
          </p:nvPr>
        </p:nvSpPr>
        <p:spPr>
          <a:xfrm>
            <a:off x="2239964" y="6885518"/>
            <a:ext cx="3787775" cy="311149"/>
          </a:xfrm>
          <a:prstGeom prst="rect">
            <a:avLst/>
          </a:prstGeom>
        </p:spPr>
        <p:txBody>
          <a:bodyPr/>
          <a:lstStyle>
            <a:lvl1pPr algn="ctr" fontAlgn="auto">
              <a:spcBef>
                <a:spcPts val="0"/>
              </a:spcBef>
              <a:spcAft>
                <a:spcPts val="0"/>
              </a:spcAft>
              <a:defRPr sz="800" dirty="0" smtClean="0">
                <a:solidFill>
                  <a:srgbClr val="A6A6A6"/>
                </a:solidFill>
                <a:latin typeface="Cambria"/>
                <a:ea typeface="+mn-ea"/>
                <a:cs typeface="Cambria"/>
              </a:defRPr>
            </a:lvl1pPr>
          </a:lstStyle>
          <a:p>
            <a:pPr>
              <a:defRPr/>
            </a:pPr>
            <a:endParaRPr lang="nb-NO"/>
          </a:p>
        </p:txBody>
      </p:sp>
    </p:spTree>
    <p:extLst>
      <p:ext uri="{BB962C8B-B14F-4D97-AF65-F5344CB8AC3E}">
        <p14:creationId xmlns:p14="http://schemas.microsoft.com/office/powerpoint/2010/main" val="6383039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tellysbilde uten bilde">
    <p:spTree>
      <p:nvGrpSpPr>
        <p:cNvPr id="1" name=""/>
        <p:cNvGrpSpPr/>
        <p:nvPr/>
      </p:nvGrpSpPr>
      <p:grpSpPr>
        <a:xfrm>
          <a:off x="0" y="0"/>
          <a:ext cx="0" cy="0"/>
          <a:chOff x="0" y="0"/>
          <a:chExt cx="0" cy="0"/>
        </a:xfrm>
      </p:grpSpPr>
      <p:cxnSp>
        <p:nvCxnSpPr>
          <p:cNvPr id="5" name="Rett linje 4"/>
          <p:cNvCxnSpPr/>
          <p:nvPr/>
        </p:nvCxnSpPr>
        <p:spPr>
          <a:xfrm>
            <a:off x="4271964" y="3977217"/>
            <a:ext cx="600075" cy="0"/>
          </a:xfrm>
          <a:prstGeom prst="line">
            <a:avLst/>
          </a:prstGeom>
          <a:ln w="6350">
            <a:solidFill>
              <a:srgbClr val="313131"/>
            </a:solidFill>
          </a:ln>
          <a:effectLst/>
        </p:spPr>
        <p:style>
          <a:lnRef idx="2">
            <a:schemeClr val="accent1"/>
          </a:lnRef>
          <a:fillRef idx="0">
            <a:schemeClr val="accent1"/>
          </a:fillRef>
          <a:effectRef idx="1">
            <a:schemeClr val="accent1"/>
          </a:effectRef>
          <a:fontRef idx="minor">
            <a:schemeClr val="tx1"/>
          </a:fontRef>
        </p:style>
      </p:cxnSp>
      <p:sp>
        <p:nvSpPr>
          <p:cNvPr id="7" name="Tittel 1"/>
          <p:cNvSpPr>
            <a:spLocks noGrp="1"/>
          </p:cNvSpPr>
          <p:nvPr>
            <p:ph type="ctrTitle"/>
          </p:nvPr>
        </p:nvSpPr>
        <p:spPr>
          <a:xfrm>
            <a:off x="2687638" y="2774445"/>
            <a:ext cx="3768724" cy="1064011"/>
          </a:xfrm>
          <a:prstGeom prst="rect">
            <a:avLst/>
          </a:prstGeom>
        </p:spPr>
        <p:txBody>
          <a:bodyPr anchor="b">
            <a:noAutofit/>
          </a:bodyPr>
          <a:lstStyle>
            <a:lvl1pPr algn="ctr">
              <a:defRPr sz="2200" spc="0">
                <a:solidFill>
                  <a:schemeClr val="bg1"/>
                </a:solidFill>
                <a:latin typeface="Cambria"/>
                <a:cs typeface="Cambria"/>
              </a:defRPr>
            </a:lvl1pPr>
          </a:lstStyle>
          <a:p>
            <a:r>
              <a:rPr lang="nb-NO" dirty="0"/>
              <a:t>Klikk for å redigere tittelstil</a:t>
            </a:r>
          </a:p>
        </p:txBody>
      </p:sp>
      <p:sp>
        <p:nvSpPr>
          <p:cNvPr id="13" name="Undertittel 2"/>
          <p:cNvSpPr>
            <a:spLocks noGrp="1"/>
          </p:cNvSpPr>
          <p:nvPr>
            <p:ph type="subTitle" idx="1"/>
          </p:nvPr>
        </p:nvSpPr>
        <p:spPr>
          <a:xfrm>
            <a:off x="2687637" y="4070741"/>
            <a:ext cx="3768726" cy="924707"/>
          </a:xfrm>
          <a:prstGeom prst="rect">
            <a:avLst/>
          </a:prstGeom>
        </p:spPr>
        <p:txBody>
          <a:bodyPr anchor="t">
            <a:normAutofit/>
          </a:bodyPr>
          <a:lstStyle>
            <a:lvl1pPr marL="0" indent="0" algn="ctr">
              <a:buNone/>
              <a:defRPr sz="1600" b="0" i="1">
                <a:solidFill>
                  <a:schemeClr val="bg1">
                    <a:lumMod val="75000"/>
                  </a:schemeClr>
                </a:solidFill>
                <a:latin typeface="Cambria"/>
                <a:cs typeface="Cambr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a:t>Klikk for å redigere undertittelstil i malen</a:t>
            </a:r>
          </a:p>
        </p:txBody>
      </p:sp>
      <p:sp>
        <p:nvSpPr>
          <p:cNvPr id="8" name="Plassholder for dato 3"/>
          <p:cNvSpPr>
            <a:spLocks noGrp="1"/>
          </p:cNvSpPr>
          <p:nvPr>
            <p:ph type="dt" sz="half" idx="10"/>
          </p:nvPr>
        </p:nvSpPr>
        <p:spPr>
          <a:xfrm>
            <a:off x="2682875" y="5526618"/>
            <a:ext cx="3778250" cy="311149"/>
          </a:xfrm>
          <a:prstGeom prst="rect">
            <a:avLst/>
          </a:prstGeom>
        </p:spPr>
        <p:txBody>
          <a:bodyPr/>
          <a:lstStyle>
            <a:lvl1pPr marL="0" marR="0" indent="0" algn="ctr" defTabSz="457200" rtl="0" eaLnBrk="1" fontAlgn="auto" latinLnBrk="0" hangingPunct="1">
              <a:lnSpc>
                <a:spcPct val="100000"/>
              </a:lnSpc>
              <a:spcBef>
                <a:spcPts val="0"/>
              </a:spcBef>
              <a:spcAft>
                <a:spcPts val="0"/>
              </a:spcAft>
              <a:buClrTx/>
              <a:buSzTx/>
              <a:buFontTx/>
              <a:buNone/>
              <a:tabLst/>
              <a:defRPr sz="800" smtClean="0">
                <a:solidFill>
                  <a:schemeClr val="bg1">
                    <a:lumMod val="65000"/>
                  </a:schemeClr>
                </a:solidFill>
                <a:latin typeface="Cambria"/>
                <a:ea typeface="+mn-ea"/>
                <a:cs typeface="Cambria"/>
              </a:defRPr>
            </a:lvl1pPr>
          </a:lstStyle>
          <a:p>
            <a:pPr>
              <a:defRPr/>
            </a:pPr>
            <a:fld id="{56BD518F-36A3-7647-87DB-83DBBF61F7A6}" type="datetime3">
              <a:rPr lang="en-US" smtClean="0"/>
              <a:t>4 June 2021</a:t>
            </a:fld>
            <a:endParaRPr lang="nb-NO" dirty="0"/>
          </a:p>
        </p:txBody>
      </p:sp>
      <p:sp>
        <p:nvSpPr>
          <p:cNvPr id="9" name="Plassholder for bunntekst 4"/>
          <p:cNvSpPr>
            <a:spLocks noGrp="1"/>
          </p:cNvSpPr>
          <p:nvPr>
            <p:ph type="ftr" sz="quarter" idx="11"/>
          </p:nvPr>
        </p:nvSpPr>
        <p:spPr>
          <a:xfrm>
            <a:off x="2682875" y="5298018"/>
            <a:ext cx="3778250" cy="309033"/>
          </a:xfrm>
          <a:prstGeom prst="rect">
            <a:avLst/>
          </a:prstGeom>
        </p:spPr>
        <p:txBody>
          <a:bodyPr/>
          <a:lstStyle>
            <a:lvl1pPr algn="ctr" fontAlgn="auto">
              <a:spcBef>
                <a:spcPts val="0"/>
              </a:spcBef>
              <a:spcAft>
                <a:spcPts val="0"/>
              </a:spcAft>
              <a:defRPr sz="800" smtClean="0">
                <a:solidFill>
                  <a:srgbClr val="A6A6A6"/>
                </a:solidFill>
                <a:latin typeface="Cambria"/>
                <a:ea typeface="+mn-ea"/>
                <a:cs typeface="Cambria"/>
              </a:defRPr>
            </a:lvl1pPr>
          </a:lstStyle>
          <a:p>
            <a:pPr>
              <a:defRPr/>
            </a:pPr>
            <a:endParaRPr lang="nb-NO" dirty="0"/>
          </a:p>
        </p:txBody>
      </p:sp>
      <p:pic>
        <p:nvPicPr>
          <p:cNvPr id="11" name="Bilde 10" descr="Forsvaret_navn_hvit.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77014" y="6395817"/>
            <a:ext cx="589972" cy="76380"/>
          </a:xfrm>
          <a:prstGeom prst="rect">
            <a:avLst/>
          </a:prstGeom>
        </p:spPr>
      </p:pic>
      <p:pic>
        <p:nvPicPr>
          <p:cNvPr id="12" name="Bilde 5" descr="Forsvaret_logo_midtstilt_cmyk_sort.eps"/>
          <p:cNvPicPr>
            <a:picLocks noChangeAspect="1"/>
          </p:cNvPicPr>
          <p:nvPr userDrawn="1"/>
        </p:nvPicPr>
        <p:blipFill>
          <a:blip r:embed="rId3">
            <a:extLst>
              <a:ext uri="{28A0092B-C50C-407E-A947-70E740481C1C}">
                <a14:useLocalDpi xmlns:a14="http://schemas.microsoft.com/office/drawing/2010/main" val="0"/>
              </a:ext>
            </a:extLst>
          </a:blip>
          <a:srcRect l="17599" r="22554" b="23276"/>
          <a:stretch>
            <a:fillRect/>
          </a:stretch>
        </p:blipFill>
        <p:spPr bwMode="auto">
          <a:xfrm>
            <a:off x="4266190" y="349250"/>
            <a:ext cx="611187"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23267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tellysbilde uten bilde">
    <p:spTree>
      <p:nvGrpSpPr>
        <p:cNvPr id="1" name=""/>
        <p:cNvGrpSpPr/>
        <p:nvPr/>
      </p:nvGrpSpPr>
      <p:grpSpPr>
        <a:xfrm>
          <a:off x="0" y="0"/>
          <a:ext cx="0" cy="0"/>
          <a:chOff x="0" y="0"/>
          <a:chExt cx="0" cy="0"/>
        </a:xfrm>
      </p:grpSpPr>
      <p:cxnSp>
        <p:nvCxnSpPr>
          <p:cNvPr id="5" name="Rett linje 4"/>
          <p:cNvCxnSpPr/>
          <p:nvPr/>
        </p:nvCxnSpPr>
        <p:spPr>
          <a:xfrm>
            <a:off x="4271963" y="3977217"/>
            <a:ext cx="600075" cy="0"/>
          </a:xfrm>
          <a:prstGeom prst="line">
            <a:avLst/>
          </a:prstGeom>
          <a:ln w="6350">
            <a:solidFill>
              <a:srgbClr val="D7D7D7"/>
            </a:solidFill>
          </a:ln>
          <a:effectLst/>
        </p:spPr>
        <p:style>
          <a:lnRef idx="2">
            <a:schemeClr val="accent1"/>
          </a:lnRef>
          <a:fillRef idx="0">
            <a:schemeClr val="accent1"/>
          </a:fillRef>
          <a:effectRef idx="1">
            <a:schemeClr val="accent1"/>
          </a:effectRef>
          <a:fontRef idx="minor">
            <a:schemeClr val="tx1"/>
          </a:fontRef>
        </p:style>
      </p:cxnSp>
      <p:sp>
        <p:nvSpPr>
          <p:cNvPr id="7" name="Tittel 1"/>
          <p:cNvSpPr>
            <a:spLocks noGrp="1"/>
          </p:cNvSpPr>
          <p:nvPr>
            <p:ph type="ctrTitle"/>
          </p:nvPr>
        </p:nvSpPr>
        <p:spPr>
          <a:xfrm>
            <a:off x="2005012" y="2781461"/>
            <a:ext cx="5133974" cy="1064011"/>
          </a:xfrm>
          <a:prstGeom prst="rect">
            <a:avLst/>
          </a:prstGeom>
        </p:spPr>
        <p:txBody>
          <a:bodyPr anchor="ctr">
            <a:noAutofit/>
          </a:bodyPr>
          <a:lstStyle>
            <a:lvl1pPr algn="ctr">
              <a:defRPr sz="2400" b="1" spc="0">
                <a:solidFill>
                  <a:srgbClr val="191919"/>
                </a:solidFill>
                <a:latin typeface="Cambria"/>
                <a:cs typeface="Cambria"/>
              </a:defRPr>
            </a:lvl1pPr>
          </a:lstStyle>
          <a:p>
            <a:r>
              <a:rPr lang="nb-NO" smtClean="0"/>
              <a:t>Klikk for å redigere tittelstil</a:t>
            </a:r>
            <a:endParaRPr lang="nb-NO" dirty="0"/>
          </a:p>
        </p:txBody>
      </p:sp>
      <p:sp>
        <p:nvSpPr>
          <p:cNvPr id="13" name="Undertittel 2"/>
          <p:cNvSpPr>
            <a:spLocks noGrp="1"/>
          </p:cNvSpPr>
          <p:nvPr>
            <p:ph type="subTitle" idx="1"/>
          </p:nvPr>
        </p:nvSpPr>
        <p:spPr>
          <a:xfrm>
            <a:off x="1328737" y="4093360"/>
            <a:ext cx="6486525" cy="1317115"/>
          </a:xfrm>
          <a:prstGeom prst="rect">
            <a:avLst/>
          </a:prstGeom>
        </p:spPr>
        <p:txBody>
          <a:bodyPr anchor="t">
            <a:normAutofit/>
          </a:bodyPr>
          <a:lstStyle>
            <a:lvl1pPr marL="0" indent="0" algn="ctr">
              <a:buNone/>
              <a:defRPr sz="1800" b="0" i="1">
                <a:solidFill>
                  <a:schemeClr val="tx1">
                    <a:lumMod val="65000"/>
                    <a:lumOff val="35000"/>
                  </a:schemeClr>
                </a:solidFill>
                <a:latin typeface="Cambria"/>
                <a:cs typeface="Cambr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
        <p:nvSpPr>
          <p:cNvPr id="8" name="Plassholder for dato 3"/>
          <p:cNvSpPr>
            <a:spLocks noGrp="1"/>
          </p:cNvSpPr>
          <p:nvPr>
            <p:ph type="dt" sz="half" idx="10"/>
          </p:nvPr>
        </p:nvSpPr>
        <p:spPr>
          <a:xfrm>
            <a:off x="2682875" y="5526618"/>
            <a:ext cx="3778250" cy="311149"/>
          </a:xfrm>
          <a:prstGeom prst="rect">
            <a:avLst/>
          </a:prstGeom>
        </p:spPr>
        <p:txBody>
          <a:bodyPr anchor="ctr"/>
          <a:lstStyle>
            <a:lvl1pPr algn="ctr" fontAlgn="auto">
              <a:spcBef>
                <a:spcPts val="0"/>
              </a:spcBef>
              <a:spcAft>
                <a:spcPts val="0"/>
              </a:spcAft>
              <a:defRPr sz="800" smtClean="0">
                <a:solidFill>
                  <a:schemeClr val="bg1">
                    <a:lumMod val="65000"/>
                  </a:schemeClr>
                </a:solidFill>
                <a:latin typeface="Cambria"/>
                <a:ea typeface="+mn-ea"/>
                <a:cs typeface="Cambria"/>
              </a:defRPr>
            </a:lvl1pPr>
          </a:lstStyle>
          <a:p>
            <a:pPr>
              <a:defRPr/>
            </a:pPr>
            <a:fld id="{144DA534-4A31-B94E-B17F-1F08892AE267}" type="datetime3">
              <a:rPr lang="en-US" smtClean="0"/>
              <a:t>4 June 2021</a:t>
            </a:fld>
            <a:endParaRPr lang="nb-NO" dirty="0"/>
          </a:p>
        </p:txBody>
      </p:sp>
      <p:sp>
        <p:nvSpPr>
          <p:cNvPr id="14" name="TekstSylinder 13"/>
          <p:cNvSpPr txBox="1"/>
          <p:nvPr/>
        </p:nvSpPr>
        <p:spPr>
          <a:xfrm>
            <a:off x="3336324" y="6153493"/>
            <a:ext cx="2471352" cy="430887"/>
          </a:xfrm>
          <a:prstGeom prst="rect">
            <a:avLst/>
          </a:prstGeom>
          <a:noFill/>
        </p:spPr>
        <p:txBody>
          <a:bodyPr vert="horz" wrap="square" rtlCol="0" anchor="t">
            <a:spAutoFit/>
          </a:bodyPr>
          <a:lstStyle/>
          <a:p>
            <a:pPr algn="ctr"/>
            <a:r>
              <a:rPr lang="en-GB" sz="1100" noProof="0" dirty="0" smtClean="0">
                <a:solidFill>
                  <a:schemeClr val="tx1"/>
                </a:solidFill>
                <a:latin typeface="FORSVARET-Bold" panose="02000803020000020004" pitchFamily="2" charset="0"/>
                <a:cs typeface="Cambria"/>
              </a:rPr>
              <a:t>NATO Centre of Excellence </a:t>
            </a:r>
          </a:p>
          <a:p>
            <a:pPr algn="ctr"/>
            <a:r>
              <a:rPr lang="en-GB" sz="1100" noProof="0" dirty="0" smtClean="0">
                <a:solidFill>
                  <a:schemeClr val="tx1"/>
                </a:solidFill>
                <a:latin typeface="FORSVARET-Bold" panose="02000803020000020004" pitchFamily="2" charset="0"/>
                <a:cs typeface="Cambria"/>
              </a:rPr>
              <a:t>Cold Weather Operations</a:t>
            </a:r>
          </a:p>
        </p:txBody>
      </p:sp>
      <p:pic>
        <p:nvPicPr>
          <p:cNvPr id="9" name="Bild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12017" y="251313"/>
            <a:ext cx="1919964" cy="2214422"/>
          </a:xfrm>
          <a:prstGeom prst="rect">
            <a:avLst/>
          </a:prstGeom>
        </p:spPr>
      </p:pic>
    </p:spTree>
    <p:extLst>
      <p:ext uri="{BB962C8B-B14F-4D97-AF65-F5344CB8AC3E}">
        <p14:creationId xmlns:p14="http://schemas.microsoft.com/office/powerpoint/2010/main" val="343278932"/>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tellysbilde">
    <p:spTree>
      <p:nvGrpSpPr>
        <p:cNvPr id="1" name=""/>
        <p:cNvGrpSpPr/>
        <p:nvPr/>
      </p:nvGrpSpPr>
      <p:grpSpPr>
        <a:xfrm>
          <a:off x="0" y="0"/>
          <a:ext cx="0" cy="0"/>
          <a:chOff x="0" y="0"/>
          <a:chExt cx="0" cy="0"/>
        </a:xfrm>
      </p:grpSpPr>
      <p:cxnSp>
        <p:nvCxnSpPr>
          <p:cNvPr id="6" name="Rett linje 5"/>
          <p:cNvCxnSpPr/>
          <p:nvPr/>
        </p:nvCxnSpPr>
        <p:spPr>
          <a:xfrm>
            <a:off x="1995489" y="3977217"/>
            <a:ext cx="598487" cy="0"/>
          </a:xfrm>
          <a:prstGeom prst="line">
            <a:avLst/>
          </a:prstGeom>
          <a:ln w="6350">
            <a:solidFill>
              <a:srgbClr val="D7D7D7"/>
            </a:solidFill>
          </a:ln>
          <a:effectLst/>
        </p:spPr>
        <p:style>
          <a:lnRef idx="2">
            <a:schemeClr val="accent1"/>
          </a:lnRef>
          <a:fillRef idx="0">
            <a:schemeClr val="accent1"/>
          </a:fillRef>
          <a:effectRef idx="1">
            <a:schemeClr val="accent1"/>
          </a:effectRef>
          <a:fontRef idx="minor">
            <a:schemeClr val="tx1"/>
          </a:fontRef>
        </p:style>
      </p:cxnSp>
      <p:cxnSp>
        <p:nvCxnSpPr>
          <p:cNvPr id="7" name="Rett linje 6"/>
          <p:cNvCxnSpPr/>
          <p:nvPr/>
        </p:nvCxnSpPr>
        <p:spPr>
          <a:xfrm>
            <a:off x="4505325" y="0"/>
            <a:ext cx="0" cy="6858000"/>
          </a:xfrm>
          <a:prstGeom prst="line">
            <a:avLst/>
          </a:prstGeom>
          <a:ln w="6350">
            <a:solidFill>
              <a:schemeClr val="bg1">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70" name="Tittel 1"/>
          <p:cNvSpPr>
            <a:spLocks noGrp="1"/>
          </p:cNvSpPr>
          <p:nvPr>
            <p:ph type="ctrTitle"/>
          </p:nvPr>
        </p:nvSpPr>
        <p:spPr>
          <a:xfrm>
            <a:off x="382591" y="2774445"/>
            <a:ext cx="3777443" cy="1064011"/>
          </a:xfrm>
          <a:prstGeom prst="rect">
            <a:avLst/>
          </a:prstGeom>
        </p:spPr>
        <p:txBody>
          <a:bodyPr anchor="b">
            <a:noAutofit/>
          </a:bodyPr>
          <a:lstStyle>
            <a:lvl1pPr algn="ctr">
              <a:defRPr sz="2200" b="1" spc="0" baseline="0">
                <a:solidFill>
                  <a:srgbClr val="191919"/>
                </a:solidFill>
                <a:latin typeface="Cambria"/>
                <a:cs typeface="Cambria"/>
              </a:defRPr>
            </a:lvl1pPr>
          </a:lstStyle>
          <a:p>
            <a:r>
              <a:rPr lang="nb-NO" smtClean="0"/>
              <a:t>Klikk for å redigere tittelstil</a:t>
            </a:r>
            <a:endParaRPr lang="nb-NO" dirty="0"/>
          </a:p>
        </p:txBody>
      </p:sp>
      <p:sp>
        <p:nvSpPr>
          <p:cNvPr id="71" name="Undertittel 2"/>
          <p:cNvSpPr>
            <a:spLocks noGrp="1"/>
          </p:cNvSpPr>
          <p:nvPr>
            <p:ph type="subTitle" idx="1"/>
          </p:nvPr>
        </p:nvSpPr>
        <p:spPr>
          <a:xfrm>
            <a:off x="382590" y="4070741"/>
            <a:ext cx="3777445" cy="1196584"/>
          </a:xfrm>
          <a:prstGeom prst="rect">
            <a:avLst/>
          </a:prstGeom>
        </p:spPr>
        <p:txBody>
          <a:bodyPr anchor="t">
            <a:normAutofit/>
          </a:bodyPr>
          <a:lstStyle>
            <a:lvl1pPr marL="0" indent="0" algn="ctr">
              <a:buNone/>
              <a:defRPr sz="1600" b="0" i="1">
                <a:solidFill>
                  <a:schemeClr val="bg1">
                    <a:lumMod val="50000"/>
                  </a:schemeClr>
                </a:solidFill>
                <a:latin typeface="Cambria"/>
                <a:cs typeface="Cambr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
        <p:nvSpPr>
          <p:cNvPr id="9" name="Plassholder for dato 3"/>
          <p:cNvSpPr>
            <a:spLocks noGrp="1"/>
          </p:cNvSpPr>
          <p:nvPr>
            <p:ph type="dt" sz="half" idx="15"/>
          </p:nvPr>
        </p:nvSpPr>
        <p:spPr>
          <a:xfrm>
            <a:off x="381001" y="5526618"/>
            <a:ext cx="3787775" cy="311149"/>
          </a:xfrm>
          <a:prstGeom prst="rect">
            <a:avLst/>
          </a:prstGeom>
        </p:spPr>
        <p:txBody>
          <a:bodyPr anchor="ctr"/>
          <a:lstStyle>
            <a:lvl1pPr algn="ctr" fontAlgn="auto">
              <a:spcBef>
                <a:spcPts val="0"/>
              </a:spcBef>
              <a:spcAft>
                <a:spcPts val="0"/>
              </a:spcAft>
              <a:defRPr sz="800" smtClean="0">
                <a:solidFill>
                  <a:schemeClr val="bg1">
                    <a:lumMod val="65000"/>
                  </a:schemeClr>
                </a:solidFill>
                <a:latin typeface="Cambria"/>
                <a:ea typeface="+mn-ea"/>
                <a:cs typeface="Cambria"/>
              </a:defRPr>
            </a:lvl1pPr>
          </a:lstStyle>
          <a:p>
            <a:pPr>
              <a:defRPr/>
            </a:pPr>
            <a:fld id="{E0B27D4B-E656-9743-B7A2-43732C218AD4}" type="datetime3">
              <a:rPr lang="en-US" smtClean="0"/>
              <a:t>4 June 2021</a:t>
            </a:fld>
            <a:endParaRPr lang="nb-NO" dirty="0"/>
          </a:p>
        </p:txBody>
      </p:sp>
      <p:sp>
        <p:nvSpPr>
          <p:cNvPr id="15" name="Plassholder for bilde 3"/>
          <p:cNvSpPr>
            <a:spLocks noGrp="1"/>
          </p:cNvSpPr>
          <p:nvPr>
            <p:ph type="pic" sz="quarter" idx="17"/>
          </p:nvPr>
        </p:nvSpPr>
        <p:spPr>
          <a:xfrm>
            <a:off x="4624412" y="115452"/>
            <a:ext cx="4398284" cy="6626920"/>
          </a:xfrm>
          <a:prstGeom prst="rect">
            <a:avLst/>
          </a:prstGeom>
        </p:spPr>
        <p:txBody>
          <a:bodyPr vert="horz"/>
          <a:lstStyle>
            <a:lvl1pPr marL="0" indent="0" algn="ctr">
              <a:buFontTx/>
              <a:buNone/>
              <a:defRPr>
                <a:solidFill>
                  <a:schemeClr val="tx1">
                    <a:lumMod val="50000"/>
                    <a:lumOff val="50000"/>
                  </a:schemeClr>
                </a:solidFill>
              </a:defRPr>
            </a:lvl1pPr>
          </a:lstStyle>
          <a:p>
            <a:pPr lvl="0"/>
            <a:r>
              <a:rPr lang="nb-NO" noProof="0" smtClean="0"/>
              <a:t>Klikk ikonet for å legge til et bilde</a:t>
            </a:r>
            <a:endParaRPr lang="nb-NO" noProof="0" dirty="0"/>
          </a:p>
        </p:txBody>
      </p:sp>
      <p:sp>
        <p:nvSpPr>
          <p:cNvPr id="16" name="TekstSylinder 15"/>
          <p:cNvSpPr txBox="1"/>
          <p:nvPr/>
        </p:nvSpPr>
        <p:spPr>
          <a:xfrm>
            <a:off x="1035635" y="6231126"/>
            <a:ext cx="2471352" cy="430887"/>
          </a:xfrm>
          <a:prstGeom prst="rect">
            <a:avLst/>
          </a:prstGeom>
          <a:noFill/>
        </p:spPr>
        <p:txBody>
          <a:bodyPr vert="horz" wrap="square" rtlCol="0" anchor="t">
            <a:spAutoFit/>
          </a:bodyPr>
          <a:lstStyle/>
          <a:p>
            <a:pPr algn="ctr"/>
            <a:r>
              <a:rPr lang="en-GB" sz="1100" noProof="0" dirty="0" smtClean="0">
                <a:solidFill>
                  <a:schemeClr val="tx1"/>
                </a:solidFill>
                <a:latin typeface="FORSVARET-Bold" panose="02000803020000020004" pitchFamily="2" charset="0"/>
                <a:cs typeface="Cambria"/>
              </a:rPr>
              <a:t>NATO Centre of Excellence </a:t>
            </a:r>
          </a:p>
          <a:p>
            <a:pPr algn="ctr"/>
            <a:r>
              <a:rPr lang="en-GB" sz="1100" noProof="0" dirty="0" smtClean="0">
                <a:solidFill>
                  <a:schemeClr val="tx1"/>
                </a:solidFill>
                <a:latin typeface="FORSVARET-Bold" panose="02000803020000020004" pitchFamily="2" charset="0"/>
                <a:cs typeface="Cambria"/>
              </a:rPr>
              <a:t>Cold Weather Operations</a:t>
            </a:r>
          </a:p>
        </p:txBody>
      </p:sp>
      <p:pic>
        <p:nvPicPr>
          <p:cNvPr id="10" name="Bild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4750" y="300730"/>
            <a:ext cx="1919964" cy="2214422"/>
          </a:xfrm>
          <a:prstGeom prst="rect">
            <a:avLst/>
          </a:prstGeom>
        </p:spPr>
      </p:pic>
    </p:spTree>
    <p:extLst>
      <p:ext uri="{BB962C8B-B14F-4D97-AF65-F5344CB8AC3E}">
        <p14:creationId xmlns:p14="http://schemas.microsoft.com/office/powerpoint/2010/main" val="45482348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Innhold med bilde til høyre">
    <p:spTree>
      <p:nvGrpSpPr>
        <p:cNvPr id="1" name=""/>
        <p:cNvGrpSpPr/>
        <p:nvPr/>
      </p:nvGrpSpPr>
      <p:grpSpPr>
        <a:xfrm>
          <a:off x="0" y="0"/>
          <a:ext cx="0" cy="0"/>
          <a:chOff x="0" y="0"/>
          <a:chExt cx="0" cy="0"/>
        </a:xfrm>
      </p:grpSpPr>
      <p:cxnSp>
        <p:nvCxnSpPr>
          <p:cNvPr id="6" name="Rett linje 5"/>
          <p:cNvCxnSpPr/>
          <p:nvPr/>
        </p:nvCxnSpPr>
        <p:spPr>
          <a:xfrm>
            <a:off x="487363" y="1888067"/>
            <a:ext cx="598487" cy="0"/>
          </a:xfrm>
          <a:prstGeom prst="line">
            <a:avLst/>
          </a:prstGeom>
          <a:ln w="6350">
            <a:solidFill>
              <a:srgbClr val="D7D7D7"/>
            </a:solidFill>
          </a:ln>
          <a:effectLst/>
        </p:spPr>
        <p:style>
          <a:lnRef idx="2">
            <a:schemeClr val="accent1"/>
          </a:lnRef>
          <a:fillRef idx="0">
            <a:schemeClr val="accent1"/>
          </a:fillRef>
          <a:effectRef idx="1">
            <a:schemeClr val="accent1"/>
          </a:effectRef>
          <a:fontRef idx="minor">
            <a:schemeClr val="tx1"/>
          </a:fontRef>
        </p:style>
      </p:cxnSp>
      <p:cxnSp>
        <p:nvCxnSpPr>
          <p:cNvPr id="7" name="Rett linje 6"/>
          <p:cNvCxnSpPr/>
          <p:nvPr/>
        </p:nvCxnSpPr>
        <p:spPr>
          <a:xfrm>
            <a:off x="4505325" y="0"/>
            <a:ext cx="0" cy="6858000"/>
          </a:xfrm>
          <a:prstGeom prst="line">
            <a:avLst/>
          </a:prstGeom>
          <a:ln w="6350">
            <a:solidFill>
              <a:schemeClr val="bg1">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 name="Tittel 6"/>
          <p:cNvSpPr>
            <a:spLocks noGrp="1"/>
          </p:cNvSpPr>
          <p:nvPr>
            <p:ph type="title"/>
          </p:nvPr>
        </p:nvSpPr>
        <p:spPr>
          <a:xfrm>
            <a:off x="379414" y="1001887"/>
            <a:ext cx="3779836" cy="786192"/>
          </a:xfrm>
          <a:prstGeom prst="rect">
            <a:avLst/>
          </a:prstGeom>
        </p:spPr>
        <p:txBody>
          <a:bodyPr vert="horz" anchor="b"/>
          <a:lstStyle>
            <a:lvl1pPr algn="l">
              <a:defRPr sz="2000" b="1" i="1" spc="0" baseline="0">
                <a:solidFill>
                  <a:srgbClr val="191919"/>
                </a:solidFill>
                <a:latin typeface="Cambria"/>
                <a:cs typeface="Cambria"/>
              </a:defRPr>
            </a:lvl1pPr>
          </a:lstStyle>
          <a:p>
            <a:r>
              <a:rPr lang="nb-NO" smtClean="0"/>
              <a:t>Klikk for å redigere tittelstil</a:t>
            </a:r>
            <a:endParaRPr lang="nb-NO" dirty="0"/>
          </a:p>
        </p:txBody>
      </p:sp>
      <p:sp>
        <p:nvSpPr>
          <p:cNvPr id="11" name="Plassholder for innhold 5"/>
          <p:cNvSpPr>
            <a:spLocks noGrp="1"/>
          </p:cNvSpPr>
          <p:nvPr>
            <p:ph sz="quarter" idx="10"/>
          </p:nvPr>
        </p:nvSpPr>
        <p:spPr>
          <a:xfrm>
            <a:off x="379413" y="1969506"/>
            <a:ext cx="3779838" cy="4772866"/>
          </a:xfrm>
          <a:prstGeom prst="rect">
            <a:avLst/>
          </a:prstGeom>
          <a:noFill/>
        </p:spPr>
        <p:txBody>
          <a:bodyPr vert="horz" anchor="t">
            <a:normAutofit/>
          </a:bodyPr>
          <a:lstStyle>
            <a:lvl1pPr marL="198000" indent="-162000">
              <a:lnSpc>
                <a:spcPct val="100000"/>
              </a:lnSpc>
              <a:buSzPct val="75000"/>
              <a:buFont typeface="Wingdings" panose="05000000000000000000" pitchFamily="2" charset="2"/>
              <a:buChar char="ü"/>
              <a:defRPr sz="1600">
                <a:solidFill>
                  <a:srgbClr val="191919"/>
                </a:solidFill>
                <a:latin typeface="Cambria"/>
                <a:cs typeface="Cambria"/>
              </a:defRPr>
            </a:lvl1pPr>
            <a:lvl2pPr marL="561600" indent="-234000">
              <a:defRPr sz="1600">
                <a:solidFill>
                  <a:srgbClr val="191919"/>
                </a:solidFill>
                <a:latin typeface="Cambria"/>
                <a:cs typeface="Cambria"/>
              </a:defRPr>
            </a:lvl2pPr>
            <a:lvl3pPr marL="928800" indent="-198000">
              <a:buSzPct val="75000"/>
              <a:buFont typeface="Wingdings" charset="2"/>
              <a:buChar char="§"/>
              <a:defRPr sz="1600">
                <a:solidFill>
                  <a:srgbClr val="191919"/>
                </a:solidFill>
                <a:latin typeface="Cambria"/>
                <a:cs typeface="Cambria"/>
              </a:defRPr>
            </a:lvl3pPr>
            <a:lvl4pPr marL="1494000">
              <a:defRPr sz="1600">
                <a:solidFill>
                  <a:srgbClr val="191919"/>
                </a:solidFill>
                <a:latin typeface="Cambria"/>
                <a:cs typeface="Cambria"/>
              </a:defRPr>
            </a:lvl4pPr>
            <a:lvl5pPr marL="2023200" indent="-198000">
              <a:buSzPct val="75000"/>
              <a:buFont typeface="Wingdings" charset="2"/>
              <a:buChar char="§"/>
              <a:defRPr sz="1600">
                <a:solidFill>
                  <a:srgbClr val="191919"/>
                </a:solidFill>
                <a:latin typeface="Cambria"/>
                <a:cs typeface="Cambria"/>
              </a:defRPr>
            </a:lvl5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4" name="Plassholder for bilde 3"/>
          <p:cNvSpPr>
            <a:spLocks noGrp="1"/>
          </p:cNvSpPr>
          <p:nvPr>
            <p:ph type="pic" sz="quarter" idx="17"/>
          </p:nvPr>
        </p:nvSpPr>
        <p:spPr>
          <a:xfrm>
            <a:off x="4624412" y="115452"/>
            <a:ext cx="4398284" cy="6626920"/>
          </a:xfrm>
          <a:prstGeom prst="rect">
            <a:avLst/>
          </a:prstGeom>
        </p:spPr>
        <p:txBody>
          <a:bodyPr vert="horz"/>
          <a:lstStyle>
            <a:lvl1pPr marL="0" indent="0" algn="ctr">
              <a:buFontTx/>
              <a:buNone/>
              <a:defRPr>
                <a:solidFill>
                  <a:schemeClr val="tx1">
                    <a:lumMod val="50000"/>
                    <a:lumOff val="50000"/>
                  </a:schemeClr>
                </a:solidFill>
              </a:defRPr>
            </a:lvl1pPr>
          </a:lstStyle>
          <a:p>
            <a:pPr lvl="0"/>
            <a:r>
              <a:rPr lang="nb-NO" noProof="0" smtClean="0"/>
              <a:t>Klikk ikonet for å legge til et bilde</a:t>
            </a:r>
            <a:endParaRPr lang="nb-NO" noProof="0" dirty="0"/>
          </a:p>
        </p:txBody>
      </p:sp>
      <p:grpSp>
        <p:nvGrpSpPr>
          <p:cNvPr id="10" name="Gruppe 9"/>
          <p:cNvGrpSpPr/>
          <p:nvPr userDrawn="1"/>
        </p:nvGrpSpPr>
        <p:grpSpPr>
          <a:xfrm>
            <a:off x="379413" y="195951"/>
            <a:ext cx="2957781" cy="569147"/>
            <a:chOff x="379413" y="195951"/>
            <a:chExt cx="2957781" cy="569147"/>
          </a:xfrm>
        </p:grpSpPr>
        <p:sp>
          <p:nvSpPr>
            <p:cNvPr id="12" name="TekstSylinder 11"/>
            <p:cNvSpPr txBox="1"/>
            <p:nvPr userDrawn="1"/>
          </p:nvSpPr>
          <p:spPr>
            <a:xfrm>
              <a:off x="865842" y="195951"/>
              <a:ext cx="2471352" cy="415498"/>
            </a:xfrm>
            <a:prstGeom prst="rect">
              <a:avLst/>
            </a:prstGeom>
            <a:noFill/>
          </p:spPr>
          <p:txBody>
            <a:bodyPr vert="horz" wrap="square" rtlCol="0" anchor="t">
              <a:spAutoFit/>
            </a:bodyPr>
            <a:lstStyle/>
            <a:p>
              <a:r>
                <a:rPr lang="en-GB" sz="1050" noProof="0" dirty="0" smtClean="0">
                  <a:solidFill>
                    <a:schemeClr val="tx1"/>
                  </a:solidFill>
                  <a:latin typeface="FORSVARET-Bold" panose="02000803020000020004" pitchFamily="2" charset="0"/>
                  <a:cs typeface="Cambria"/>
                </a:rPr>
                <a:t>NATO</a:t>
              </a:r>
              <a:r>
                <a:rPr lang="en-GB" sz="1050" baseline="0" noProof="0" dirty="0" smtClean="0">
                  <a:solidFill>
                    <a:schemeClr val="tx1"/>
                  </a:solidFill>
                  <a:latin typeface="FORSVARET-Bold" panose="02000803020000020004" pitchFamily="2" charset="0"/>
                  <a:cs typeface="Cambria"/>
                </a:rPr>
                <a:t> </a:t>
              </a:r>
              <a:r>
                <a:rPr lang="en-GB" sz="1050" noProof="0" dirty="0" smtClean="0">
                  <a:solidFill>
                    <a:schemeClr val="tx1"/>
                  </a:solidFill>
                  <a:latin typeface="FORSVARET-Bold" panose="02000803020000020004" pitchFamily="2" charset="0"/>
                  <a:cs typeface="Cambria"/>
                </a:rPr>
                <a:t>Centre of Excellence </a:t>
              </a:r>
            </a:p>
            <a:p>
              <a:r>
                <a:rPr lang="en-GB" sz="1050" noProof="0" dirty="0" smtClean="0">
                  <a:solidFill>
                    <a:schemeClr val="tx1"/>
                  </a:solidFill>
                  <a:latin typeface="FORSVARET-Bold" panose="02000803020000020004" pitchFamily="2" charset="0"/>
                  <a:cs typeface="Cambria"/>
                </a:rPr>
                <a:t>Cold Weather Operations</a:t>
              </a:r>
            </a:p>
          </p:txBody>
        </p:sp>
        <p:pic>
          <p:nvPicPr>
            <p:cNvPr id="13" name="Bild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9413" y="195951"/>
              <a:ext cx="493466" cy="569147"/>
            </a:xfrm>
            <a:prstGeom prst="rect">
              <a:avLst/>
            </a:prstGeom>
          </p:spPr>
        </p:pic>
      </p:grpSp>
    </p:spTree>
    <p:extLst>
      <p:ext uri="{BB962C8B-B14F-4D97-AF65-F5344CB8AC3E}">
        <p14:creationId xmlns:p14="http://schemas.microsoft.com/office/powerpoint/2010/main" val="581136946"/>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Innhold med to bilder til høyre">
    <p:spTree>
      <p:nvGrpSpPr>
        <p:cNvPr id="1" name=""/>
        <p:cNvGrpSpPr/>
        <p:nvPr/>
      </p:nvGrpSpPr>
      <p:grpSpPr>
        <a:xfrm>
          <a:off x="0" y="0"/>
          <a:ext cx="0" cy="0"/>
          <a:chOff x="0" y="0"/>
          <a:chExt cx="0" cy="0"/>
        </a:xfrm>
      </p:grpSpPr>
      <p:cxnSp>
        <p:nvCxnSpPr>
          <p:cNvPr id="6" name="Rett linje 5"/>
          <p:cNvCxnSpPr/>
          <p:nvPr/>
        </p:nvCxnSpPr>
        <p:spPr>
          <a:xfrm>
            <a:off x="4505325" y="0"/>
            <a:ext cx="0" cy="6858000"/>
          </a:xfrm>
          <a:prstGeom prst="line">
            <a:avLst/>
          </a:prstGeom>
          <a:ln w="6350">
            <a:solidFill>
              <a:schemeClr val="bg1">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8" name="Rett linje 7"/>
          <p:cNvCxnSpPr/>
          <p:nvPr/>
        </p:nvCxnSpPr>
        <p:spPr>
          <a:xfrm>
            <a:off x="487363" y="1888067"/>
            <a:ext cx="598487" cy="0"/>
          </a:xfrm>
          <a:prstGeom prst="line">
            <a:avLst/>
          </a:prstGeom>
          <a:ln w="6350">
            <a:solidFill>
              <a:srgbClr val="D7D7D7"/>
            </a:solidFill>
          </a:ln>
          <a:effectLst/>
        </p:spPr>
        <p:style>
          <a:lnRef idx="2">
            <a:schemeClr val="accent1"/>
          </a:lnRef>
          <a:fillRef idx="0">
            <a:schemeClr val="accent1"/>
          </a:fillRef>
          <a:effectRef idx="1">
            <a:schemeClr val="accent1"/>
          </a:effectRef>
          <a:fontRef idx="minor">
            <a:schemeClr val="tx1"/>
          </a:fontRef>
        </p:style>
      </p:cxnSp>
      <p:sp>
        <p:nvSpPr>
          <p:cNvPr id="17" name="Tittel 6"/>
          <p:cNvSpPr>
            <a:spLocks noGrp="1"/>
          </p:cNvSpPr>
          <p:nvPr>
            <p:ph type="title"/>
          </p:nvPr>
        </p:nvSpPr>
        <p:spPr>
          <a:xfrm>
            <a:off x="379414" y="1001887"/>
            <a:ext cx="3779836" cy="786192"/>
          </a:xfrm>
          <a:prstGeom prst="rect">
            <a:avLst/>
          </a:prstGeom>
        </p:spPr>
        <p:txBody>
          <a:bodyPr vert="horz" anchor="b"/>
          <a:lstStyle>
            <a:lvl1pPr algn="l">
              <a:defRPr sz="2000" b="1" i="1" spc="0" baseline="0">
                <a:solidFill>
                  <a:srgbClr val="191919"/>
                </a:solidFill>
                <a:latin typeface="Cambria"/>
                <a:cs typeface="Cambria"/>
              </a:defRPr>
            </a:lvl1pPr>
          </a:lstStyle>
          <a:p>
            <a:r>
              <a:rPr lang="nb-NO" smtClean="0"/>
              <a:t>Klikk for å redigere tittelstil</a:t>
            </a:r>
            <a:endParaRPr lang="nb-NO" dirty="0"/>
          </a:p>
        </p:txBody>
      </p:sp>
      <p:sp>
        <p:nvSpPr>
          <p:cNvPr id="19" name="Plassholder for innhold 5"/>
          <p:cNvSpPr>
            <a:spLocks noGrp="1"/>
          </p:cNvSpPr>
          <p:nvPr>
            <p:ph sz="quarter" idx="10"/>
          </p:nvPr>
        </p:nvSpPr>
        <p:spPr>
          <a:xfrm>
            <a:off x="379413" y="1969506"/>
            <a:ext cx="3779838" cy="4775320"/>
          </a:xfrm>
          <a:prstGeom prst="rect">
            <a:avLst/>
          </a:prstGeom>
          <a:noFill/>
        </p:spPr>
        <p:txBody>
          <a:bodyPr vert="horz" anchor="t">
            <a:normAutofit/>
          </a:bodyPr>
          <a:lstStyle>
            <a:lvl1pPr marL="198000" indent="-162000">
              <a:lnSpc>
                <a:spcPct val="100000"/>
              </a:lnSpc>
              <a:buSzPct val="75000"/>
              <a:buFont typeface="Wingdings" panose="05000000000000000000" pitchFamily="2" charset="2"/>
              <a:buChar char="ü"/>
              <a:defRPr sz="1600">
                <a:solidFill>
                  <a:srgbClr val="191919"/>
                </a:solidFill>
                <a:latin typeface="Cambria"/>
                <a:cs typeface="Cambria"/>
              </a:defRPr>
            </a:lvl1pPr>
            <a:lvl2pPr marL="561600" indent="-234000">
              <a:defRPr sz="1600">
                <a:solidFill>
                  <a:srgbClr val="191919"/>
                </a:solidFill>
                <a:latin typeface="Cambria"/>
                <a:cs typeface="Cambria"/>
              </a:defRPr>
            </a:lvl2pPr>
            <a:lvl3pPr marL="928800" indent="-198000">
              <a:buSzPct val="75000"/>
              <a:buFont typeface="Wingdings" charset="2"/>
              <a:buChar char="§"/>
              <a:defRPr sz="1600">
                <a:solidFill>
                  <a:srgbClr val="191919"/>
                </a:solidFill>
                <a:latin typeface="Cambria"/>
                <a:cs typeface="Cambria"/>
              </a:defRPr>
            </a:lvl3pPr>
            <a:lvl4pPr marL="1494000">
              <a:defRPr sz="1600">
                <a:solidFill>
                  <a:srgbClr val="191919"/>
                </a:solidFill>
                <a:latin typeface="Cambria"/>
                <a:cs typeface="Cambria"/>
              </a:defRPr>
            </a:lvl4pPr>
            <a:lvl5pPr marL="2023200" indent="-198000">
              <a:buSzPct val="75000"/>
              <a:buFont typeface="Wingdings" charset="2"/>
              <a:buChar char="§"/>
              <a:defRPr sz="1600">
                <a:solidFill>
                  <a:srgbClr val="191919"/>
                </a:solidFill>
                <a:latin typeface="Cambria"/>
                <a:cs typeface="Cambria"/>
              </a:defRPr>
            </a:lvl5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3" name="Plassholder for bilde 3"/>
          <p:cNvSpPr>
            <a:spLocks noGrp="1"/>
          </p:cNvSpPr>
          <p:nvPr>
            <p:ph type="pic" sz="quarter" idx="17"/>
          </p:nvPr>
        </p:nvSpPr>
        <p:spPr>
          <a:xfrm>
            <a:off x="4623124" y="116760"/>
            <a:ext cx="4400860" cy="3255653"/>
          </a:xfrm>
          <a:prstGeom prst="rect">
            <a:avLst/>
          </a:prstGeom>
        </p:spPr>
        <p:txBody>
          <a:bodyPr vert="horz"/>
          <a:lstStyle>
            <a:lvl1pPr marL="0" indent="0" algn="ctr">
              <a:buFontTx/>
              <a:buNone/>
              <a:defRPr>
                <a:solidFill>
                  <a:schemeClr val="tx1">
                    <a:lumMod val="50000"/>
                    <a:lumOff val="50000"/>
                  </a:schemeClr>
                </a:solidFill>
              </a:defRPr>
            </a:lvl1pPr>
          </a:lstStyle>
          <a:p>
            <a:pPr lvl="0"/>
            <a:r>
              <a:rPr lang="nb-NO" noProof="0" smtClean="0"/>
              <a:t>Klikk ikonet for å legge til et bilde</a:t>
            </a:r>
            <a:endParaRPr lang="nb-NO" noProof="0" dirty="0"/>
          </a:p>
        </p:txBody>
      </p:sp>
      <p:sp>
        <p:nvSpPr>
          <p:cNvPr id="16" name="Plassholder for bilde 3"/>
          <p:cNvSpPr>
            <a:spLocks noGrp="1"/>
          </p:cNvSpPr>
          <p:nvPr>
            <p:ph type="pic" sz="quarter" idx="23"/>
          </p:nvPr>
        </p:nvSpPr>
        <p:spPr>
          <a:xfrm>
            <a:off x="4623124" y="3489173"/>
            <a:ext cx="4400860" cy="3255653"/>
          </a:xfrm>
          <a:prstGeom prst="rect">
            <a:avLst/>
          </a:prstGeom>
        </p:spPr>
        <p:txBody>
          <a:bodyPr vert="horz"/>
          <a:lstStyle>
            <a:lvl1pPr marL="0" indent="0" algn="ctr">
              <a:buFontTx/>
              <a:buNone/>
              <a:defRPr>
                <a:solidFill>
                  <a:schemeClr val="tx1">
                    <a:lumMod val="50000"/>
                    <a:lumOff val="50000"/>
                  </a:schemeClr>
                </a:solidFill>
              </a:defRPr>
            </a:lvl1pPr>
          </a:lstStyle>
          <a:p>
            <a:pPr lvl="0"/>
            <a:r>
              <a:rPr lang="nb-NO" noProof="0" smtClean="0"/>
              <a:t>Klikk ikonet for å legge til et bilde</a:t>
            </a:r>
            <a:endParaRPr lang="nb-NO" noProof="0" dirty="0"/>
          </a:p>
        </p:txBody>
      </p:sp>
      <p:grpSp>
        <p:nvGrpSpPr>
          <p:cNvPr id="11" name="Gruppe 10"/>
          <p:cNvGrpSpPr/>
          <p:nvPr userDrawn="1"/>
        </p:nvGrpSpPr>
        <p:grpSpPr>
          <a:xfrm>
            <a:off x="379413" y="195951"/>
            <a:ext cx="2957781" cy="569147"/>
            <a:chOff x="379413" y="195951"/>
            <a:chExt cx="2957781" cy="569147"/>
          </a:xfrm>
        </p:grpSpPr>
        <p:sp>
          <p:nvSpPr>
            <p:cNvPr id="14" name="TekstSylinder 13"/>
            <p:cNvSpPr txBox="1"/>
            <p:nvPr userDrawn="1"/>
          </p:nvSpPr>
          <p:spPr>
            <a:xfrm>
              <a:off x="865842" y="195951"/>
              <a:ext cx="2471352" cy="415498"/>
            </a:xfrm>
            <a:prstGeom prst="rect">
              <a:avLst/>
            </a:prstGeom>
            <a:noFill/>
          </p:spPr>
          <p:txBody>
            <a:bodyPr vert="horz" wrap="square" rtlCol="0" anchor="t">
              <a:spAutoFit/>
            </a:bodyPr>
            <a:lstStyle/>
            <a:p>
              <a:r>
                <a:rPr lang="en-GB" sz="1050" noProof="0" dirty="0" smtClean="0">
                  <a:solidFill>
                    <a:schemeClr val="tx1"/>
                  </a:solidFill>
                  <a:latin typeface="FORSVARET-Bold" panose="02000803020000020004" pitchFamily="2" charset="0"/>
                  <a:cs typeface="Cambria"/>
                </a:rPr>
                <a:t>NATO</a:t>
              </a:r>
              <a:r>
                <a:rPr lang="en-GB" sz="1050" baseline="0" noProof="0" dirty="0" smtClean="0">
                  <a:solidFill>
                    <a:schemeClr val="tx1"/>
                  </a:solidFill>
                  <a:latin typeface="FORSVARET-Bold" panose="02000803020000020004" pitchFamily="2" charset="0"/>
                  <a:cs typeface="Cambria"/>
                </a:rPr>
                <a:t> </a:t>
              </a:r>
              <a:r>
                <a:rPr lang="en-GB" sz="1050" noProof="0" dirty="0" smtClean="0">
                  <a:solidFill>
                    <a:schemeClr val="tx1"/>
                  </a:solidFill>
                  <a:latin typeface="FORSVARET-Bold" panose="02000803020000020004" pitchFamily="2" charset="0"/>
                  <a:cs typeface="Cambria"/>
                </a:rPr>
                <a:t>Centre of Excellence </a:t>
              </a:r>
            </a:p>
            <a:p>
              <a:r>
                <a:rPr lang="en-GB" sz="1050" noProof="0" dirty="0" smtClean="0">
                  <a:solidFill>
                    <a:schemeClr val="tx1"/>
                  </a:solidFill>
                  <a:latin typeface="FORSVARET-Bold" panose="02000803020000020004" pitchFamily="2" charset="0"/>
                  <a:cs typeface="Cambria"/>
                </a:rPr>
                <a:t>Cold Weather Operations</a:t>
              </a:r>
            </a:p>
          </p:txBody>
        </p:sp>
        <p:pic>
          <p:nvPicPr>
            <p:cNvPr id="15" name="Bild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9413" y="195951"/>
              <a:ext cx="493466" cy="569147"/>
            </a:xfrm>
            <a:prstGeom prst="rect">
              <a:avLst/>
            </a:prstGeom>
          </p:spPr>
        </p:pic>
      </p:grpSp>
    </p:spTree>
    <p:extLst>
      <p:ext uri="{BB962C8B-B14F-4D97-AF65-F5344CB8AC3E}">
        <p14:creationId xmlns:p14="http://schemas.microsoft.com/office/powerpoint/2010/main" val="311976535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Innhold med bilde til venstre">
    <p:spTree>
      <p:nvGrpSpPr>
        <p:cNvPr id="1" name=""/>
        <p:cNvGrpSpPr/>
        <p:nvPr/>
      </p:nvGrpSpPr>
      <p:grpSpPr>
        <a:xfrm>
          <a:off x="0" y="0"/>
          <a:ext cx="0" cy="0"/>
          <a:chOff x="0" y="0"/>
          <a:chExt cx="0" cy="0"/>
        </a:xfrm>
      </p:grpSpPr>
      <p:cxnSp>
        <p:nvCxnSpPr>
          <p:cNvPr id="5" name="Rett linje 4"/>
          <p:cNvCxnSpPr/>
          <p:nvPr/>
        </p:nvCxnSpPr>
        <p:spPr>
          <a:xfrm>
            <a:off x="5086350" y="1888067"/>
            <a:ext cx="598488" cy="0"/>
          </a:xfrm>
          <a:prstGeom prst="line">
            <a:avLst/>
          </a:prstGeom>
          <a:ln w="6350">
            <a:solidFill>
              <a:srgbClr val="D7D7D7"/>
            </a:solidFill>
          </a:ln>
          <a:effectLst/>
        </p:spPr>
        <p:style>
          <a:lnRef idx="2">
            <a:schemeClr val="accent1"/>
          </a:lnRef>
          <a:fillRef idx="0">
            <a:schemeClr val="accent1"/>
          </a:fillRef>
          <a:effectRef idx="1">
            <a:schemeClr val="accent1"/>
          </a:effectRef>
          <a:fontRef idx="minor">
            <a:schemeClr val="tx1"/>
          </a:fontRef>
        </p:style>
      </p:cxnSp>
      <p:cxnSp>
        <p:nvCxnSpPr>
          <p:cNvPr id="6" name="Rett linje 5"/>
          <p:cNvCxnSpPr/>
          <p:nvPr/>
        </p:nvCxnSpPr>
        <p:spPr>
          <a:xfrm>
            <a:off x="4635500" y="0"/>
            <a:ext cx="0" cy="6858000"/>
          </a:xfrm>
          <a:prstGeom prst="line">
            <a:avLst/>
          </a:prstGeom>
          <a:ln w="6350">
            <a:solidFill>
              <a:schemeClr val="bg1">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19" name="Plassholder for innhold 5"/>
          <p:cNvSpPr>
            <a:spLocks noGrp="1"/>
          </p:cNvSpPr>
          <p:nvPr>
            <p:ph sz="quarter" idx="10"/>
          </p:nvPr>
        </p:nvSpPr>
        <p:spPr>
          <a:xfrm>
            <a:off x="4977872" y="1969506"/>
            <a:ext cx="3779838" cy="4772866"/>
          </a:xfrm>
          <a:prstGeom prst="rect">
            <a:avLst/>
          </a:prstGeom>
          <a:noFill/>
        </p:spPr>
        <p:txBody>
          <a:bodyPr vert="horz" anchor="t">
            <a:normAutofit/>
          </a:bodyPr>
          <a:lstStyle>
            <a:lvl1pPr marL="198000" indent="-162000">
              <a:lnSpc>
                <a:spcPct val="100000"/>
              </a:lnSpc>
              <a:buSzPct val="75000"/>
              <a:buFont typeface="Wingdings" panose="05000000000000000000" pitchFamily="2" charset="2"/>
              <a:buChar char="ü"/>
              <a:defRPr sz="1600">
                <a:solidFill>
                  <a:srgbClr val="191919"/>
                </a:solidFill>
                <a:latin typeface="Cambria"/>
                <a:cs typeface="Cambria"/>
              </a:defRPr>
            </a:lvl1pPr>
            <a:lvl2pPr marL="561600" indent="-234000">
              <a:defRPr sz="1600">
                <a:solidFill>
                  <a:srgbClr val="191919"/>
                </a:solidFill>
                <a:latin typeface="Cambria"/>
                <a:cs typeface="Cambria"/>
              </a:defRPr>
            </a:lvl2pPr>
            <a:lvl3pPr marL="928800" indent="-198000">
              <a:buSzPct val="75000"/>
              <a:buFont typeface="Wingdings" charset="2"/>
              <a:buChar char="§"/>
              <a:defRPr sz="1600">
                <a:solidFill>
                  <a:srgbClr val="191919"/>
                </a:solidFill>
                <a:latin typeface="Cambria"/>
                <a:cs typeface="Cambria"/>
              </a:defRPr>
            </a:lvl3pPr>
            <a:lvl4pPr marL="1494000">
              <a:defRPr sz="1600">
                <a:solidFill>
                  <a:srgbClr val="191919"/>
                </a:solidFill>
                <a:latin typeface="Cambria"/>
                <a:cs typeface="Cambria"/>
              </a:defRPr>
            </a:lvl4pPr>
            <a:lvl5pPr marL="2023200" indent="-198000">
              <a:buSzPct val="75000"/>
              <a:buFont typeface="Wingdings" charset="2"/>
              <a:buChar char="§"/>
              <a:defRPr sz="1600">
                <a:solidFill>
                  <a:srgbClr val="191919"/>
                </a:solidFill>
                <a:latin typeface="Cambria"/>
                <a:cs typeface="Cambria"/>
              </a:defRPr>
            </a:lvl5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0" name="Tittel 6"/>
          <p:cNvSpPr>
            <a:spLocks noGrp="1"/>
          </p:cNvSpPr>
          <p:nvPr>
            <p:ph type="title"/>
          </p:nvPr>
        </p:nvSpPr>
        <p:spPr>
          <a:xfrm>
            <a:off x="4977591" y="1001887"/>
            <a:ext cx="3779836" cy="786192"/>
          </a:xfrm>
          <a:prstGeom prst="rect">
            <a:avLst/>
          </a:prstGeom>
        </p:spPr>
        <p:txBody>
          <a:bodyPr vert="horz" anchor="b"/>
          <a:lstStyle>
            <a:lvl1pPr algn="l">
              <a:defRPr sz="2000" b="1" i="1" spc="0" baseline="0">
                <a:solidFill>
                  <a:srgbClr val="191919"/>
                </a:solidFill>
                <a:latin typeface="Cambria"/>
                <a:cs typeface="Cambria"/>
              </a:defRPr>
            </a:lvl1pPr>
          </a:lstStyle>
          <a:p>
            <a:r>
              <a:rPr lang="nb-NO" smtClean="0"/>
              <a:t>Klikk for å redigere tittelstil</a:t>
            </a:r>
            <a:endParaRPr lang="nb-NO" dirty="0"/>
          </a:p>
        </p:txBody>
      </p:sp>
      <p:sp>
        <p:nvSpPr>
          <p:cNvPr id="11" name="Plassholder for bilde 3"/>
          <p:cNvSpPr>
            <a:spLocks noGrp="1"/>
          </p:cNvSpPr>
          <p:nvPr>
            <p:ph type="pic" sz="quarter" idx="18"/>
          </p:nvPr>
        </p:nvSpPr>
        <p:spPr>
          <a:xfrm>
            <a:off x="109382" y="115452"/>
            <a:ext cx="4398284" cy="6626920"/>
          </a:xfrm>
          <a:prstGeom prst="rect">
            <a:avLst/>
          </a:prstGeom>
        </p:spPr>
        <p:txBody>
          <a:bodyPr vert="horz"/>
          <a:lstStyle>
            <a:lvl1pPr marL="0" indent="0" algn="ctr">
              <a:buFontTx/>
              <a:buNone/>
              <a:defRPr>
                <a:solidFill>
                  <a:schemeClr val="tx1">
                    <a:lumMod val="50000"/>
                    <a:lumOff val="50000"/>
                  </a:schemeClr>
                </a:solidFill>
              </a:defRPr>
            </a:lvl1pPr>
          </a:lstStyle>
          <a:p>
            <a:pPr lvl="0"/>
            <a:r>
              <a:rPr lang="nb-NO" noProof="0" smtClean="0"/>
              <a:t>Klikk ikonet for å legge til et bilde</a:t>
            </a:r>
            <a:endParaRPr lang="nb-NO" noProof="0" dirty="0"/>
          </a:p>
        </p:txBody>
      </p:sp>
      <p:grpSp>
        <p:nvGrpSpPr>
          <p:cNvPr id="12" name="Gruppe 11"/>
          <p:cNvGrpSpPr/>
          <p:nvPr userDrawn="1"/>
        </p:nvGrpSpPr>
        <p:grpSpPr>
          <a:xfrm>
            <a:off x="4977591" y="251313"/>
            <a:ext cx="2957781" cy="569147"/>
            <a:chOff x="379413" y="195951"/>
            <a:chExt cx="2957781" cy="569147"/>
          </a:xfrm>
        </p:grpSpPr>
        <p:sp>
          <p:nvSpPr>
            <p:cNvPr id="15" name="TekstSylinder 14"/>
            <p:cNvSpPr txBox="1"/>
            <p:nvPr userDrawn="1"/>
          </p:nvSpPr>
          <p:spPr>
            <a:xfrm>
              <a:off x="865842" y="195951"/>
              <a:ext cx="2471352" cy="415498"/>
            </a:xfrm>
            <a:prstGeom prst="rect">
              <a:avLst/>
            </a:prstGeom>
            <a:noFill/>
          </p:spPr>
          <p:txBody>
            <a:bodyPr vert="horz" wrap="square" rtlCol="0" anchor="t">
              <a:spAutoFit/>
            </a:bodyPr>
            <a:lstStyle/>
            <a:p>
              <a:r>
                <a:rPr lang="en-GB" sz="1050" noProof="0" dirty="0" smtClean="0">
                  <a:solidFill>
                    <a:schemeClr val="tx1"/>
                  </a:solidFill>
                  <a:latin typeface="FORSVARET-Bold" panose="02000803020000020004" pitchFamily="2" charset="0"/>
                  <a:cs typeface="Cambria"/>
                </a:rPr>
                <a:t>NATO</a:t>
              </a:r>
              <a:r>
                <a:rPr lang="en-GB" sz="1050" baseline="0" noProof="0" dirty="0" smtClean="0">
                  <a:solidFill>
                    <a:schemeClr val="tx1"/>
                  </a:solidFill>
                  <a:latin typeface="FORSVARET-Bold" panose="02000803020000020004" pitchFamily="2" charset="0"/>
                  <a:cs typeface="Cambria"/>
                </a:rPr>
                <a:t> </a:t>
              </a:r>
              <a:r>
                <a:rPr lang="en-GB" sz="1050" noProof="0" dirty="0" smtClean="0">
                  <a:solidFill>
                    <a:schemeClr val="tx1"/>
                  </a:solidFill>
                  <a:latin typeface="FORSVARET-Bold" panose="02000803020000020004" pitchFamily="2" charset="0"/>
                  <a:cs typeface="Cambria"/>
                </a:rPr>
                <a:t>Centre of Excellence </a:t>
              </a:r>
            </a:p>
            <a:p>
              <a:r>
                <a:rPr lang="en-GB" sz="1050" noProof="0" dirty="0" smtClean="0">
                  <a:solidFill>
                    <a:schemeClr val="tx1"/>
                  </a:solidFill>
                  <a:latin typeface="FORSVARET-Bold" panose="02000803020000020004" pitchFamily="2" charset="0"/>
                  <a:cs typeface="Cambria"/>
                </a:rPr>
                <a:t>Cold Weather Operations</a:t>
              </a:r>
            </a:p>
          </p:txBody>
        </p:sp>
        <p:pic>
          <p:nvPicPr>
            <p:cNvPr id="16" name="Bild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9413" y="195951"/>
              <a:ext cx="493466" cy="569147"/>
            </a:xfrm>
            <a:prstGeom prst="rect">
              <a:avLst/>
            </a:prstGeom>
          </p:spPr>
        </p:pic>
      </p:grpSp>
    </p:spTree>
    <p:extLst>
      <p:ext uri="{BB962C8B-B14F-4D97-AF65-F5344CB8AC3E}">
        <p14:creationId xmlns:p14="http://schemas.microsoft.com/office/powerpoint/2010/main" val="1679682611"/>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Innhold med to bilder til venstre">
    <p:spTree>
      <p:nvGrpSpPr>
        <p:cNvPr id="1" name=""/>
        <p:cNvGrpSpPr/>
        <p:nvPr/>
      </p:nvGrpSpPr>
      <p:grpSpPr>
        <a:xfrm>
          <a:off x="0" y="0"/>
          <a:ext cx="0" cy="0"/>
          <a:chOff x="0" y="0"/>
          <a:chExt cx="0" cy="0"/>
        </a:xfrm>
      </p:grpSpPr>
      <p:sp>
        <p:nvSpPr>
          <p:cNvPr id="12" name="Tittel 6"/>
          <p:cNvSpPr>
            <a:spLocks noGrp="1"/>
          </p:cNvSpPr>
          <p:nvPr>
            <p:ph type="title"/>
          </p:nvPr>
        </p:nvSpPr>
        <p:spPr>
          <a:xfrm>
            <a:off x="4977591" y="1001887"/>
            <a:ext cx="3779836" cy="786192"/>
          </a:xfrm>
          <a:prstGeom prst="rect">
            <a:avLst/>
          </a:prstGeom>
        </p:spPr>
        <p:txBody>
          <a:bodyPr vert="horz" anchor="b"/>
          <a:lstStyle>
            <a:lvl1pPr algn="l">
              <a:defRPr sz="2000" b="1" i="1" spc="0" baseline="0">
                <a:solidFill>
                  <a:srgbClr val="191919"/>
                </a:solidFill>
                <a:latin typeface="Cambria"/>
                <a:cs typeface="Cambria"/>
              </a:defRPr>
            </a:lvl1pPr>
          </a:lstStyle>
          <a:p>
            <a:r>
              <a:rPr lang="nb-NO" smtClean="0"/>
              <a:t>Klikk for å redigere tittelstil</a:t>
            </a:r>
            <a:endParaRPr lang="nb-NO" dirty="0"/>
          </a:p>
        </p:txBody>
      </p:sp>
      <p:cxnSp>
        <p:nvCxnSpPr>
          <p:cNvPr id="5" name="Rett linje 4"/>
          <p:cNvCxnSpPr/>
          <p:nvPr/>
        </p:nvCxnSpPr>
        <p:spPr>
          <a:xfrm>
            <a:off x="4635500" y="0"/>
            <a:ext cx="0" cy="6858000"/>
          </a:xfrm>
          <a:prstGeom prst="line">
            <a:avLst/>
          </a:prstGeom>
          <a:ln w="6350">
            <a:solidFill>
              <a:schemeClr val="bg1">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8" name="Rett linje 7"/>
          <p:cNvCxnSpPr/>
          <p:nvPr/>
        </p:nvCxnSpPr>
        <p:spPr>
          <a:xfrm>
            <a:off x="5086350" y="1888067"/>
            <a:ext cx="598488" cy="0"/>
          </a:xfrm>
          <a:prstGeom prst="line">
            <a:avLst/>
          </a:prstGeom>
          <a:ln w="6350">
            <a:solidFill>
              <a:srgbClr val="D7D7D7"/>
            </a:solidFill>
          </a:ln>
          <a:effectLst/>
        </p:spPr>
        <p:style>
          <a:lnRef idx="2">
            <a:schemeClr val="accent1"/>
          </a:lnRef>
          <a:fillRef idx="0">
            <a:schemeClr val="accent1"/>
          </a:fillRef>
          <a:effectRef idx="1">
            <a:schemeClr val="accent1"/>
          </a:effectRef>
          <a:fontRef idx="minor">
            <a:schemeClr val="tx1"/>
          </a:fontRef>
        </p:style>
      </p:cxnSp>
      <p:sp>
        <p:nvSpPr>
          <p:cNvPr id="13" name="Plassholder for innhold 5"/>
          <p:cNvSpPr>
            <a:spLocks noGrp="1"/>
          </p:cNvSpPr>
          <p:nvPr>
            <p:ph sz="quarter" idx="10"/>
          </p:nvPr>
        </p:nvSpPr>
        <p:spPr>
          <a:xfrm>
            <a:off x="4977872" y="1969506"/>
            <a:ext cx="3779838" cy="4775320"/>
          </a:xfrm>
          <a:prstGeom prst="rect">
            <a:avLst/>
          </a:prstGeom>
          <a:noFill/>
        </p:spPr>
        <p:txBody>
          <a:bodyPr vert="horz" anchor="t">
            <a:normAutofit/>
          </a:bodyPr>
          <a:lstStyle>
            <a:lvl1pPr marL="198000" indent="-162000">
              <a:lnSpc>
                <a:spcPct val="100000"/>
              </a:lnSpc>
              <a:buSzPct val="75000"/>
              <a:buFont typeface="Wingdings" panose="05000000000000000000" pitchFamily="2" charset="2"/>
              <a:buChar char="ü"/>
              <a:defRPr sz="1600">
                <a:solidFill>
                  <a:srgbClr val="191919"/>
                </a:solidFill>
                <a:latin typeface="Cambria"/>
                <a:cs typeface="Cambria"/>
              </a:defRPr>
            </a:lvl1pPr>
            <a:lvl2pPr marL="561600" indent="-234000">
              <a:defRPr sz="1600">
                <a:solidFill>
                  <a:srgbClr val="191919"/>
                </a:solidFill>
                <a:latin typeface="Cambria"/>
                <a:cs typeface="Cambria"/>
              </a:defRPr>
            </a:lvl2pPr>
            <a:lvl3pPr marL="928800" indent="-198000">
              <a:buSzPct val="75000"/>
              <a:buFont typeface="Wingdings" charset="2"/>
              <a:buChar char="§"/>
              <a:defRPr sz="1600">
                <a:solidFill>
                  <a:srgbClr val="191919"/>
                </a:solidFill>
                <a:latin typeface="Cambria"/>
                <a:cs typeface="Cambria"/>
              </a:defRPr>
            </a:lvl3pPr>
            <a:lvl4pPr marL="1494000">
              <a:defRPr sz="1600">
                <a:solidFill>
                  <a:srgbClr val="191919"/>
                </a:solidFill>
                <a:latin typeface="Cambria"/>
                <a:cs typeface="Cambria"/>
              </a:defRPr>
            </a:lvl4pPr>
            <a:lvl5pPr marL="2023200" indent="-198000">
              <a:buSzPct val="75000"/>
              <a:buFont typeface="Wingdings" charset="2"/>
              <a:buChar char="§"/>
              <a:defRPr sz="1600">
                <a:solidFill>
                  <a:srgbClr val="191919"/>
                </a:solidFill>
                <a:latin typeface="Cambria"/>
                <a:cs typeface="Cambria"/>
              </a:defRPr>
            </a:lvl5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5" name="Plassholder for bilde 3"/>
          <p:cNvSpPr>
            <a:spLocks noGrp="1"/>
          </p:cNvSpPr>
          <p:nvPr>
            <p:ph type="pic" sz="quarter" idx="23"/>
          </p:nvPr>
        </p:nvSpPr>
        <p:spPr>
          <a:xfrm>
            <a:off x="114170" y="116760"/>
            <a:ext cx="4400860" cy="3255653"/>
          </a:xfrm>
          <a:prstGeom prst="rect">
            <a:avLst/>
          </a:prstGeom>
        </p:spPr>
        <p:txBody>
          <a:bodyPr vert="horz"/>
          <a:lstStyle>
            <a:lvl1pPr marL="0" indent="0" algn="ctr">
              <a:buFontTx/>
              <a:buNone/>
              <a:defRPr>
                <a:solidFill>
                  <a:schemeClr val="tx1">
                    <a:lumMod val="50000"/>
                    <a:lumOff val="50000"/>
                  </a:schemeClr>
                </a:solidFill>
              </a:defRPr>
            </a:lvl1pPr>
          </a:lstStyle>
          <a:p>
            <a:pPr lvl="0"/>
            <a:r>
              <a:rPr lang="nb-NO" noProof="0" smtClean="0"/>
              <a:t>Klikk ikonet for å legge til et bilde</a:t>
            </a:r>
            <a:endParaRPr lang="nb-NO" noProof="0" dirty="0"/>
          </a:p>
        </p:txBody>
      </p:sp>
      <p:sp>
        <p:nvSpPr>
          <p:cNvPr id="17" name="Plassholder for bilde 3"/>
          <p:cNvSpPr>
            <a:spLocks noGrp="1"/>
          </p:cNvSpPr>
          <p:nvPr>
            <p:ph type="pic" sz="quarter" idx="24"/>
          </p:nvPr>
        </p:nvSpPr>
        <p:spPr>
          <a:xfrm>
            <a:off x="114170" y="3489173"/>
            <a:ext cx="4400860" cy="3255653"/>
          </a:xfrm>
          <a:prstGeom prst="rect">
            <a:avLst/>
          </a:prstGeom>
        </p:spPr>
        <p:txBody>
          <a:bodyPr vert="horz"/>
          <a:lstStyle>
            <a:lvl1pPr marL="0" indent="0" algn="ctr">
              <a:buFontTx/>
              <a:buNone/>
              <a:defRPr>
                <a:solidFill>
                  <a:schemeClr val="tx1">
                    <a:lumMod val="50000"/>
                    <a:lumOff val="50000"/>
                  </a:schemeClr>
                </a:solidFill>
              </a:defRPr>
            </a:lvl1pPr>
          </a:lstStyle>
          <a:p>
            <a:pPr lvl="0"/>
            <a:r>
              <a:rPr lang="nb-NO" noProof="0" smtClean="0"/>
              <a:t>Klikk ikonet for å legge til et bilde</a:t>
            </a:r>
            <a:endParaRPr lang="nb-NO" noProof="0" dirty="0"/>
          </a:p>
        </p:txBody>
      </p:sp>
      <p:grpSp>
        <p:nvGrpSpPr>
          <p:cNvPr id="11" name="Gruppe 10"/>
          <p:cNvGrpSpPr/>
          <p:nvPr userDrawn="1"/>
        </p:nvGrpSpPr>
        <p:grpSpPr>
          <a:xfrm>
            <a:off x="4977591" y="251313"/>
            <a:ext cx="2957781" cy="569147"/>
            <a:chOff x="379413" y="195951"/>
            <a:chExt cx="2957781" cy="569147"/>
          </a:xfrm>
        </p:grpSpPr>
        <p:sp>
          <p:nvSpPr>
            <p:cNvPr id="16" name="TekstSylinder 15"/>
            <p:cNvSpPr txBox="1"/>
            <p:nvPr userDrawn="1"/>
          </p:nvSpPr>
          <p:spPr>
            <a:xfrm>
              <a:off x="865842" y="195951"/>
              <a:ext cx="2471352" cy="415498"/>
            </a:xfrm>
            <a:prstGeom prst="rect">
              <a:avLst/>
            </a:prstGeom>
            <a:noFill/>
          </p:spPr>
          <p:txBody>
            <a:bodyPr vert="horz" wrap="square" rtlCol="0" anchor="t">
              <a:spAutoFit/>
            </a:bodyPr>
            <a:lstStyle/>
            <a:p>
              <a:r>
                <a:rPr lang="en-GB" sz="1050" noProof="0" dirty="0" smtClean="0">
                  <a:solidFill>
                    <a:schemeClr val="tx1"/>
                  </a:solidFill>
                  <a:latin typeface="FORSVARET-Bold" panose="02000803020000020004" pitchFamily="2" charset="0"/>
                  <a:cs typeface="Cambria"/>
                </a:rPr>
                <a:t>NATO</a:t>
              </a:r>
              <a:r>
                <a:rPr lang="en-GB" sz="1050" baseline="0" noProof="0" dirty="0" smtClean="0">
                  <a:solidFill>
                    <a:schemeClr val="tx1"/>
                  </a:solidFill>
                  <a:latin typeface="FORSVARET-Bold" panose="02000803020000020004" pitchFamily="2" charset="0"/>
                  <a:cs typeface="Cambria"/>
                </a:rPr>
                <a:t> </a:t>
              </a:r>
              <a:r>
                <a:rPr lang="en-GB" sz="1050" noProof="0" dirty="0" smtClean="0">
                  <a:solidFill>
                    <a:schemeClr val="tx1"/>
                  </a:solidFill>
                  <a:latin typeface="FORSVARET-Bold" panose="02000803020000020004" pitchFamily="2" charset="0"/>
                  <a:cs typeface="Cambria"/>
                </a:rPr>
                <a:t>Centre of Excellence </a:t>
              </a:r>
            </a:p>
            <a:p>
              <a:r>
                <a:rPr lang="en-GB" sz="1050" noProof="0" dirty="0" smtClean="0">
                  <a:solidFill>
                    <a:schemeClr val="tx1"/>
                  </a:solidFill>
                  <a:latin typeface="FORSVARET-Bold" panose="02000803020000020004" pitchFamily="2" charset="0"/>
                  <a:cs typeface="Cambria"/>
                </a:rPr>
                <a:t>Cold Weather Operations</a:t>
              </a:r>
            </a:p>
          </p:txBody>
        </p:sp>
        <p:pic>
          <p:nvPicPr>
            <p:cNvPr id="18" name="Bild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9413" y="195951"/>
              <a:ext cx="493466" cy="569147"/>
            </a:xfrm>
            <a:prstGeom prst="rect">
              <a:avLst/>
            </a:prstGeom>
          </p:spPr>
        </p:pic>
      </p:grpSp>
    </p:spTree>
    <p:extLst>
      <p:ext uri="{BB962C8B-B14F-4D97-AF65-F5344CB8AC3E}">
        <p14:creationId xmlns:p14="http://schemas.microsoft.com/office/powerpoint/2010/main" val="327485339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Innhold uten bilde - to kolonner">
    <p:spTree>
      <p:nvGrpSpPr>
        <p:cNvPr id="1" name=""/>
        <p:cNvGrpSpPr/>
        <p:nvPr/>
      </p:nvGrpSpPr>
      <p:grpSpPr>
        <a:xfrm>
          <a:off x="0" y="0"/>
          <a:ext cx="0" cy="0"/>
          <a:chOff x="0" y="0"/>
          <a:chExt cx="0" cy="0"/>
        </a:xfrm>
      </p:grpSpPr>
      <p:sp>
        <p:nvSpPr>
          <p:cNvPr id="11" name="Plassholder for innhold 5"/>
          <p:cNvSpPr>
            <a:spLocks noGrp="1"/>
          </p:cNvSpPr>
          <p:nvPr>
            <p:ph sz="quarter" idx="10"/>
          </p:nvPr>
        </p:nvSpPr>
        <p:spPr>
          <a:xfrm>
            <a:off x="386293" y="1719663"/>
            <a:ext cx="8359244" cy="4862112"/>
          </a:xfrm>
          <a:prstGeom prst="rect">
            <a:avLst/>
          </a:prstGeom>
          <a:noFill/>
        </p:spPr>
        <p:txBody>
          <a:bodyPr vert="horz" numCol="2" spcCol="1440000" anchor="t"/>
          <a:lstStyle>
            <a:lvl1pPr marL="198000" indent="-162000">
              <a:lnSpc>
                <a:spcPct val="100000"/>
              </a:lnSpc>
              <a:buSzPct val="75000"/>
              <a:buFont typeface="Wingdings" panose="05000000000000000000" pitchFamily="2" charset="2"/>
              <a:buChar char="ü"/>
              <a:defRPr sz="1600">
                <a:solidFill>
                  <a:srgbClr val="191919"/>
                </a:solidFill>
                <a:latin typeface="Cambria"/>
                <a:cs typeface="Cambria"/>
              </a:defRPr>
            </a:lvl1pPr>
            <a:lvl2pPr marL="561600" indent="-234000">
              <a:defRPr sz="1600">
                <a:solidFill>
                  <a:srgbClr val="191919"/>
                </a:solidFill>
                <a:latin typeface="Cambria"/>
                <a:cs typeface="Cambria"/>
              </a:defRPr>
            </a:lvl2pPr>
            <a:lvl3pPr marL="928800" indent="-198000">
              <a:buSzPct val="75000"/>
              <a:buFont typeface="Wingdings" charset="2"/>
              <a:buChar char="§"/>
              <a:defRPr sz="1600">
                <a:solidFill>
                  <a:srgbClr val="191919"/>
                </a:solidFill>
                <a:latin typeface="Cambria"/>
                <a:cs typeface="Cambria"/>
              </a:defRPr>
            </a:lvl3pPr>
            <a:lvl4pPr marL="1494000">
              <a:defRPr sz="1600">
                <a:solidFill>
                  <a:srgbClr val="191919"/>
                </a:solidFill>
                <a:latin typeface="Cambria"/>
                <a:cs typeface="Cambria"/>
              </a:defRPr>
            </a:lvl4pPr>
            <a:lvl5pPr marL="2023200" indent="-198000">
              <a:buSzPct val="75000"/>
              <a:buFont typeface="Wingdings" charset="2"/>
              <a:buChar char="§"/>
              <a:defRPr sz="1600">
                <a:solidFill>
                  <a:srgbClr val="191919"/>
                </a:solidFill>
                <a:latin typeface="Cambria"/>
                <a:cs typeface="Cambria"/>
              </a:defRPr>
            </a:lvl5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2" name="Tittel 6"/>
          <p:cNvSpPr>
            <a:spLocks noGrp="1"/>
          </p:cNvSpPr>
          <p:nvPr>
            <p:ph type="title"/>
          </p:nvPr>
        </p:nvSpPr>
        <p:spPr>
          <a:xfrm>
            <a:off x="387848" y="889002"/>
            <a:ext cx="8360366" cy="627941"/>
          </a:xfrm>
          <a:prstGeom prst="rect">
            <a:avLst/>
          </a:prstGeom>
        </p:spPr>
        <p:txBody>
          <a:bodyPr vert="horz" anchor="b"/>
          <a:lstStyle>
            <a:lvl1pPr algn="ctr">
              <a:defRPr sz="2400" b="1" i="1" spc="0" baseline="0">
                <a:solidFill>
                  <a:schemeClr val="tx1"/>
                </a:solidFill>
                <a:latin typeface="Cambria"/>
                <a:cs typeface="Cambria"/>
              </a:defRPr>
            </a:lvl1pPr>
          </a:lstStyle>
          <a:p>
            <a:r>
              <a:rPr lang="nb-NO" smtClean="0"/>
              <a:t>Klikk for å redigere tittelstil</a:t>
            </a:r>
            <a:endParaRPr lang="nb-NO" dirty="0"/>
          </a:p>
        </p:txBody>
      </p:sp>
      <p:grpSp>
        <p:nvGrpSpPr>
          <p:cNvPr id="7" name="Gruppe 6"/>
          <p:cNvGrpSpPr/>
          <p:nvPr userDrawn="1"/>
        </p:nvGrpSpPr>
        <p:grpSpPr>
          <a:xfrm>
            <a:off x="379413" y="195951"/>
            <a:ext cx="2957781" cy="569147"/>
            <a:chOff x="379413" y="195951"/>
            <a:chExt cx="2957781" cy="569147"/>
          </a:xfrm>
        </p:grpSpPr>
        <p:sp>
          <p:nvSpPr>
            <p:cNvPr id="8" name="TekstSylinder 7"/>
            <p:cNvSpPr txBox="1"/>
            <p:nvPr userDrawn="1"/>
          </p:nvSpPr>
          <p:spPr>
            <a:xfrm>
              <a:off x="865842" y="195951"/>
              <a:ext cx="2471352" cy="415498"/>
            </a:xfrm>
            <a:prstGeom prst="rect">
              <a:avLst/>
            </a:prstGeom>
            <a:noFill/>
          </p:spPr>
          <p:txBody>
            <a:bodyPr vert="horz" wrap="square" rtlCol="0" anchor="t">
              <a:spAutoFit/>
            </a:bodyPr>
            <a:lstStyle/>
            <a:p>
              <a:r>
                <a:rPr lang="en-GB" sz="1050" noProof="0" dirty="0" smtClean="0">
                  <a:solidFill>
                    <a:schemeClr val="tx1"/>
                  </a:solidFill>
                  <a:latin typeface="FORSVARET-Bold" panose="02000803020000020004" pitchFamily="2" charset="0"/>
                  <a:cs typeface="Cambria"/>
                </a:rPr>
                <a:t>NATO</a:t>
              </a:r>
              <a:r>
                <a:rPr lang="en-GB" sz="1050" baseline="0" noProof="0" dirty="0" smtClean="0">
                  <a:solidFill>
                    <a:schemeClr val="tx1"/>
                  </a:solidFill>
                  <a:latin typeface="FORSVARET-Bold" panose="02000803020000020004" pitchFamily="2" charset="0"/>
                  <a:cs typeface="Cambria"/>
                </a:rPr>
                <a:t> </a:t>
              </a:r>
              <a:r>
                <a:rPr lang="en-GB" sz="1050" noProof="0" dirty="0" smtClean="0">
                  <a:solidFill>
                    <a:schemeClr val="tx1"/>
                  </a:solidFill>
                  <a:latin typeface="FORSVARET-Bold" panose="02000803020000020004" pitchFamily="2" charset="0"/>
                  <a:cs typeface="Cambria"/>
                </a:rPr>
                <a:t>Centre of Excellence </a:t>
              </a:r>
            </a:p>
            <a:p>
              <a:r>
                <a:rPr lang="en-GB" sz="1050" noProof="0" dirty="0" smtClean="0">
                  <a:solidFill>
                    <a:schemeClr val="tx1"/>
                  </a:solidFill>
                  <a:latin typeface="FORSVARET-Bold" panose="02000803020000020004" pitchFamily="2" charset="0"/>
                  <a:cs typeface="Cambria"/>
                </a:rPr>
                <a:t>Cold Weather Operations</a:t>
              </a:r>
            </a:p>
          </p:txBody>
        </p:sp>
        <p:pic>
          <p:nvPicPr>
            <p:cNvPr id="10" name="Bild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9413" y="195951"/>
              <a:ext cx="493466" cy="569147"/>
            </a:xfrm>
            <a:prstGeom prst="rect">
              <a:avLst/>
            </a:prstGeom>
          </p:spPr>
        </p:pic>
      </p:grpSp>
    </p:spTree>
    <p:extLst>
      <p:ext uri="{BB962C8B-B14F-4D97-AF65-F5344CB8AC3E}">
        <p14:creationId xmlns:p14="http://schemas.microsoft.com/office/powerpoint/2010/main" val="266744837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Sammenligning">
    <p:spTree>
      <p:nvGrpSpPr>
        <p:cNvPr id="1" name=""/>
        <p:cNvGrpSpPr/>
        <p:nvPr/>
      </p:nvGrpSpPr>
      <p:grpSpPr>
        <a:xfrm>
          <a:off x="0" y="0"/>
          <a:ext cx="0" cy="0"/>
          <a:chOff x="0" y="0"/>
          <a:chExt cx="0" cy="0"/>
        </a:xfrm>
      </p:grpSpPr>
      <p:sp>
        <p:nvSpPr>
          <p:cNvPr id="12" name="Tittel 6"/>
          <p:cNvSpPr>
            <a:spLocks noGrp="1"/>
          </p:cNvSpPr>
          <p:nvPr>
            <p:ph type="title"/>
          </p:nvPr>
        </p:nvSpPr>
        <p:spPr>
          <a:xfrm>
            <a:off x="1135062" y="889002"/>
            <a:ext cx="6865938" cy="627941"/>
          </a:xfrm>
          <a:prstGeom prst="rect">
            <a:avLst/>
          </a:prstGeom>
        </p:spPr>
        <p:txBody>
          <a:bodyPr vert="horz" anchor="b"/>
          <a:lstStyle>
            <a:lvl1pPr algn="ctr">
              <a:defRPr sz="2400" b="1" i="1" spc="0" baseline="0">
                <a:solidFill>
                  <a:schemeClr val="tx1"/>
                </a:solidFill>
                <a:latin typeface="Cambria"/>
                <a:cs typeface="Cambria"/>
              </a:defRPr>
            </a:lvl1pPr>
          </a:lstStyle>
          <a:p>
            <a:r>
              <a:rPr lang="nb-NO" smtClean="0"/>
              <a:t>Klikk for å redigere tittelstil</a:t>
            </a:r>
            <a:endParaRPr lang="nb-NO" dirty="0"/>
          </a:p>
        </p:txBody>
      </p:sp>
      <p:sp>
        <p:nvSpPr>
          <p:cNvPr id="3" name="Plassholder for innhold 2"/>
          <p:cNvSpPr>
            <a:spLocks noGrp="1"/>
          </p:cNvSpPr>
          <p:nvPr>
            <p:ph sz="quarter" idx="13"/>
          </p:nvPr>
        </p:nvSpPr>
        <p:spPr>
          <a:xfrm>
            <a:off x="409575" y="1918002"/>
            <a:ext cx="4117068" cy="501651"/>
          </a:xfrm>
          <a:prstGeom prst="rect">
            <a:avLst/>
          </a:prstGeom>
        </p:spPr>
        <p:txBody>
          <a:bodyPr vert="horz"/>
          <a:lstStyle>
            <a:lvl1pPr marL="0" indent="0">
              <a:buFontTx/>
              <a:buNone/>
              <a:defRPr b="1" i="1"/>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smtClean="0"/>
              <a:t>Rediger tekststiler i malen</a:t>
            </a:r>
          </a:p>
        </p:txBody>
      </p:sp>
      <p:sp>
        <p:nvSpPr>
          <p:cNvPr id="10" name="Plassholder for innhold 2"/>
          <p:cNvSpPr>
            <a:spLocks noGrp="1"/>
          </p:cNvSpPr>
          <p:nvPr>
            <p:ph sz="quarter" idx="14"/>
          </p:nvPr>
        </p:nvSpPr>
        <p:spPr>
          <a:xfrm>
            <a:off x="4612821" y="1918002"/>
            <a:ext cx="4121603" cy="501651"/>
          </a:xfrm>
          <a:prstGeom prst="rect">
            <a:avLst/>
          </a:prstGeom>
        </p:spPr>
        <p:txBody>
          <a:bodyPr vert="horz"/>
          <a:lstStyle>
            <a:lvl1pPr>
              <a:defRPr lang="nb-NO" b="1" i="1"/>
            </a:lvl1pPr>
          </a:lstStyle>
          <a:p>
            <a:pPr marL="0" lvl="0" indent="0">
              <a:buFontTx/>
              <a:buNone/>
            </a:pPr>
            <a:r>
              <a:rPr lang="nb-NO" smtClean="0"/>
              <a:t>Rediger tekststiler i malen</a:t>
            </a:r>
          </a:p>
        </p:txBody>
      </p:sp>
      <p:sp>
        <p:nvSpPr>
          <p:cNvPr id="13" name="Plassholder for innhold 5"/>
          <p:cNvSpPr>
            <a:spLocks noGrp="1"/>
          </p:cNvSpPr>
          <p:nvPr>
            <p:ph sz="quarter" idx="15"/>
          </p:nvPr>
        </p:nvSpPr>
        <p:spPr>
          <a:xfrm>
            <a:off x="4612822" y="2426003"/>
            <a:ext cx="4121602" cy="4203397"/>
          </a:xfrm>
          <a:prstGeom prst="rect">
            <a:avLst/>
          </a:prstGeom>
          <a:noFill/>
        </p:spPr>
        <p:txBody>
          <a:bodyPr vert="horz" numCol="1" spcCol="1440000" anchor="t">
            <a:normAutofit/>
          </a:bodyPr>
          <a:lstStyle>
            <a:lvl1pPr marL="198000" indent="-162000">
              <a:lnSpc>
                <a:spcPct val="100000"/>
              </a:lnSpc>
              <a:buSzPct val="75000"/>
              <a:buFont typeface="Wingdings" panose="05000000000000000000" pitchFamily="2" charset="2"/>
              <a:buChar char="ü"/>
              <a:defRPr sz="1600">
                <a:solidFill>
                  <a:srgbClr val="191919"/>
                </a:solidFill>
                <a:latin typeface="Cambria"/>
                <a:cs typeface="Cambria"/>
              </a:defRPr>
            </a:lvl1pPr>
            <a:lvl2pPr marL="561600" indent="-234000">
              <a:defRPr sz="1600">
                <a:solidFill>
                  <a:srgbClr val="191919"/>
                </a:solidFill>
                <a:latin typeface="Cambria"/>
                <a:cs typeface="Cambria"/>
              </a:defRPr>
            </a:lvl2pPr>
            <a:lvl3pPr marL="928800" indent="-198000">
              <a:buSzPct val="75000"/>
              <a:buFont typeface="Wingdings" charset="2"/>
              <a:buChar char="§"/>
              <a:defRPr sz="1600">
                <a:solidFill>
                  <a:srgbClr val="191919"/>
                </a:solidFill>
                <a:latin typeface="Cambria"/>
                <a:cs typeface="Cambria"/>
              </a:defRPr>
            </a:lvl3pPr>
            <a:lvl4pPr marL="1494000">
              <a:defRPr sz="1600">
                <a:solidFill>
                  <a:srgbClr val="191919"/>
                </a:solidFill>
                <a:latin typeface="Cambria"/>
                <a:cs typeface="Cambria"/>
              </a:defRPr>
            </a:lvl4pPr>
            <a:lvl5pPr marL="2023200" indent="-198000">
              <a:buSzPct val="75000"/>
              <a:buFont typeface="Wingdings" charset="2"/>
              <a:buChar char="§"/>
              <a:defRPr sz="1600">
                <a:solidFill>
                  <a:srgbClr val="191919"/>
                </a:solidFill>
                <a:latin typeface="Cambria"/>
                <a:cs typeface="Cambria"/>
              </a:defRPr>
            </a:lvl5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5" name="Plassholder for innhold 5"/>
          <p:cNvSpPr>
            <a:spLocks noGrp="1"/>
          </p:cNvSpPr>
          <p:nvPr>
            <p:ph sz="quarter" idx="16"/>
          </p:nvPr>
        </p:nvSpPr>
        <p:spPr>
          <a:xfrm>
            <a:off x="409575" y="2426003"/>
            <a:ext cx="4117069" cy="4203397"/>
          </a:xfrm>
          <a:prstGeom prst="rect">
            <a:avLst/>
          </a:prstGeom>
          <a:noFill/>
        </p:spPr>
        <p:txBody>
          <a:bodyPr vert="horz" numCol="1" spcCol="1440000" anchor="t">
            <a:normAutofit/>
          </a:bodyPr>
          <a:lstStyle>
            <a:lvl1pPr marL="198000" indent="-162000">
              <a:lnSpc>
                <a:spcPct val="100000"/>
              </a:lnSpc>
              <a:buSzPct val="75000"/>
              <a:buFont typeface="Wingdings" panose="05000000000000000000" pitchFamily="2" charset="2"/>
              <a:buChar char="ü"/>
              <a:defRPr sz="1600">
                <a:solidFill>
                  <a:srgbClr val="191919"/>
                </a:solidFill>
                <a:latin typeface="Cambria"/>
                <a:cs typeface="Cambria"/>
              </a:defRPr>
            </a:lvl1pPr>
            <a:lvl2pPr marL="561600" indent="-234000">
              <a:defRPr sz="1600">
                <a:solidFill>
                  <a:srgbClr val="191919"/>
                </a:solidFill>
                <a:latin typeface="Cambria"/>
                <a:cs typeface="Cambria"/>
              </a:defRPr>
            </a:lvl2pPr>
            <a:lvl3pPr marL="928800" indent="-198000">
              <a:buSzPct val="75000"/>
              <a:buFont typeface="Wingdings" charset="2"/>
              <a:buChar char="§"/>
              <a:defRPr sz="1600">
                <a:solidFill>
                  <a:srgbClr val="191919"/>
                </a:solidFill>
                <a:latin typeface="Cambria"/>
                <a:cs typeface="Cambria"/>
              </a:defRPr>
            </a:lvl3pPr>
            <a:lvl4pPr marL="1494000">
              <a:defRPr sz="1600">
                <a:solidFill>
                  <a:srgbClr val="191919"/>
                </a:solidFill>
                <a:latin typeface="Cambria"/>
                <a:cs typeface="Cambria"/>
              </a:defRPr>
            </a:lvl4pPr>
            <a:lvl5pPr marL="2023200" indent="-198000">
              <a:buSzPct val="75000"/>
              <a:buFont typeface="Wingdings" charset="2"/>
              <a:buChar char="§"/>
              <a:defRPr sz="1600">
                <a:solidFill>
                  <a:srgbClr val="191919"/>
                </a:solidFill>
                <a:latin typeface="Cambria"/>
                <a:cs typeface="Cambria"/>
              </a:defRPr>
            </a:lvl5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grpSp>
        <p:nvGrpSpPr>
          <p:cNvPr id="11" name="Gruppe 10"/>
          <p:cNvGrpSpPr/>
          <p:nvPr userDrawn="1"/>
        </p:nvGrpSpPr>
        <p:grpSpPr>
          <a:xfrm>
            <a:off x="379413" y="195951"/>
            <a:ext cx="2957781" cy="569147"/>
            <a:chOff x="379413" y="195951"/>
            <a:chExt cx="2957781" cy="569147"/>
          </a:xfrm>
        </p:grpSpPr>
        <p:sp>
          <p:nvSpPr>
            <p:cNvPr id="16" name="TekstSylinder 15"/>
            <p:cNvSpPr txBox="1"/>
            <p:nvPr userDrawn="1"/>
          </p:nvSpPr>
          <p:spPr>
            <a:xfrm>
              <a:off x="865842" y="195951"/>
              <a:ext cx="2471352" cy="415498"/>
            </a:xfrm>
            <a:prstGeom prst="rect">
              <a:avLst/>
            </a:prstGeom>
            <a:noFill/>
          </p:spPr>
          <p:txBody>
            <a:bodyPr vert="horz" wrap="square" rtlCol="0" anchor="t">
              <a:spAutoFit/>
            </a:bodyPr>
            <a:lstStyle/>
            <a:p>
              <a:r>
                <a:rPr lang="en-GB" sz="1050" noProof="0" dirty="0" smtClean="0">
                  <a:solidFill>
                    <a:schemeClr val="tx1"/>
                  </a:solidFill>
                  <a:latin typeface="FORSVARET-Bold" panose="02000803020000020004" pitchFamily="2" charset="0"/>
                  <a:cs typeface="Cambria"/>
                </a:rPr>
                <a:t>NATO</a:t>
              </a:r>
              <a:r>
                <a:rPr lang="en-GB" sz="1050" baseline="0" noProof="0" dirty="0" smtClean="0">
                  <a:solidFill>
                    <a:schemeClr val="tx1"/>
                  </a:solidFill>
                  <a:latin typeface="FORSVARET-Bold" panose="02000803020000020004" pitchFamily="2" charset="0"/>
                  <a:cs typeface="Cambria"/>
                </a:rPr>
                <a:t> </a:t>
              </a:r>
              <a:r>
                <a:rPr lang="en-GB" sz="1050" noProof="0" dirty="0" smtClean="0">
                  <a:solidFill>
                    <a:schemeClr val="tx1"/>
                  </a:solidFill>
                  <a:latin typeface="FORSVARET-Bold" panose="02000803020000020004" pitchFamily="2" charset="0"/>
                  <a:cs typeface="Cambria"/>
                </a:rPr>
                <a:t>Centre of Excellence </a:t>
              </a:r>
            </a:p>
            <a:p>
              <a:r>
                <a:rPr lang="en-GB" sz="1050" noProof="0" dirty="0" smtClean="0">
                  <a:solidFill>
                    <a:schemeClr val="tx1"/>
                  </a:solidFill>
                  <a:latin typeface="FORSVARET-Bold" panose="02000803020000020004" pitchFamily="2" charset="0"/>
                  <a:cs typeface="Cambria"/>
                </a:rPr>
                <a:t>Cold Weather Operations</a:t>
              </a:r>
            </a:p>
          </p:txBody>
        </p:sp>
        <p:pic>
          <p:nvPicPr>
            <p:cNvPr id="17" name="Bild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9413" y="195951"/>
              <a:ext cx="493466" cy="569147"/>
            </a:xfrm>
            <a:prstGeom prst="rect">
              <a:avLst/>
            </a:prstGeom>
          </p:spPr>
        </p:pic>
      </p:grpSp>
    </p:spTree>
    <p:extLst>
      <p:ext uri="{BB962C8B-B14F-4D97-AF65-F5344CB8AC3E}">
        <p14:creationId xmlns:p14="http://schemas.microsoft.com/office/powerpoint/2010/main" val="6443404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hold med bilde til høyre">
    <p:spTree>
      <p:nvGrpSpPr>
        <p:cNvPr id="1" name=""/>
        <p:cNvGrpSpPr/>
        <p:nvPr/>
      </p:nvGrpSpPr>
      <p:grpSpPr>
        <a:xfrm>
          <a:off x="0" y="0"/>
          <a:ext cx="0" cy="0"/>
          <a:chOff x="0" y="0"/>
          <a:chExt cx="0" cy="0"/>
        </a:xfrm>
      </p:grpSpPr>
      <p:cxnSp>
        <p:nvCxnSpPr>
          <p:cNvPr id="6" name="Rett linje 5"/>
          <p:cNvCxnSpPr/>
          <p:nvPr/>
        </p:nvCxnSpPr>
        <p:spPr>
          <a:xfrm>
            <a:off x="487363" y="1888067"/>
            <a:ext cx="598487" cy="0"/>
          </a:xfrm>
          <a:prstGeom prst="line">
            <a:avLst/>
          </a:prstGeom>
          <a:ln w="6350">
            <a:solidFill>
              <a:srgbClr val="D7D7D7"/>
            </a:solidFill>
          </a:ln>
          <a:effectLst/>
        </p:spPr>
        <p:style>
          <a:lnRef idx="2">
            <a:schemeClr val="accent1"/>
          </a:lnRef>
          <a:fillRef idx="0">
            <a:schemeClr val="accent1"/>
          </a:fillRef>
          <a:effectRef idx="1">
            <a:schemeClr val="accent1"/>
          </a:effectRef>
          <a:fontRef idx="minor">
            <a:schemeClr val="tx1"/>
          </a:fontRef>
        </p:style>
      </p:cxnSp>
      <p:cxnSp>
        <p:nvCxnSpPr>
          <p:cNvPr id="7" name="Rett linje 6"/>
          <p:cNvCxnSpPr/>
          <p:nvPr/>
        </p:nvCxnSpPr>
        <p:spPr>
          <a:xfrm>
            <a:off x="4505325" y="0"/>
            <a:ext cx="0" cy="6858000"/>
          </a:xfrm>
          <a:prstGeom prst="line">
            <a:avLst/>
          </a:prstGeom>
          <a:ln w="6350">
            <a:solidFill>
              <a:schemeClr val="bg1">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 name="Tittel 6"/>
          <p:cNvSpPr>
            <a:spLocks noGrp="1"/>
          </p:cNvSpPr>
          <p:nvPr>
            <p:ph type="title"/>
          </p:nvPr>
        </p:nvSpPr>
        <p:spPr>
          <a:xfrm>
            <a:off x="379414" y="1001887"/>
            <a:ext cx="3779836" cy="786192"/>
          </a:xfrm>
          <a:prstGeom prst="rect">
            <a:avLst/>
          </a:prstGeom>
        </p:spPr>
        <p:txBody>
          <a:bodyPr vert="horz" anchor="b"/>
          <a:lstStyle>
            <a:lvl1pPr algn="l">
              <a:defRPr sz="2000" i="1" spc="0" baseline="0">
                <a:solidFill>
                  <a:srgbClr val="191919"/>
                </a:solidFill>
                <a:latin typeface="Cambria"/>
                <a:cs typeface="Cambria"/>
              </a:defRPr>
            </a:lvl1pPr>
          </a:lstStyle>
          <a:p>
            <a:r>
              <a:rPr lang="nb-NO"/>
              <a:t>Klikk for å redigere tittelstil</a:t>
            </a:r>
            <a:endParaRPr lang="nb-NO" dirty="0"/>
          </a:p>
        </p:txBody>
      </p:sp>
      <p:sp>
        <p:nvSpPr>
          <p:cNvPr id="9" name="Plassholder for bunntekst 3"/>
          <p:cNvSpPr>
            <a:spLocks noGrp="1"/>
          </p:cNvSpPr>
          <p:nvPr>
            <p:ph type="ftr" sz="quarter" idx="15"/>
          </p:nvPr>
        </p:nvSpPr>
        <p:spPr>
          <a:xfrm>
            <a:off x="625475" y="407358"/>
            <a:ext cx="1760538" cy="317500"/>
          </a:xfrm>
          <a:prstGeom prst="rect">
            <a:avLst/>
          </a:prstGeom>
        </p:spPr>
        <p:txBody>
          <a:bodyPr vert="horz" lIns="91440" tIns="45720" rIns="91440" bIns="45720" rtlCol="0" anchor="t"/>
          <a:lstStyle>
            <a:lvl1pPr algn="l" fontAlgn="auto">
              <a:spcBef>
                <a:spcPts val="0"/>
              </a:spcBef>
              <a:spcAft>
                <a:spcPts val="0"/>
              </a:spcAft>
              <a:defRPr sz="700" dirty="0" smtClean="0">
                <a:solidFill>
                  <a:schemeClr val="tx1"/>
                </a:solidFill>
                <a:latin typeface="FORSVARET-Medium"/>
                <a:ea typeface="+mn-ea"/>
                <a:cs typeface="FORSVARET-Medium"/>
              </a:defRPr>
            </a:lvl1pPr>
          </a:lstStyle>
          <a:p>
            <a:pPr>
              <a:defRPr/>
            </a:pPr>
            <a:endParaRPr lang="nb-NO"/>
          </a:p>
        </p:txBody>
      </p:sp>
      <p:sp>
        <p:nvSpPr>
          <p:cNvPr id="10" name="Plassholder for dato 7"/>
          <p:cNvSpPr>
            <a:spLocks noGrp="1"/>
          </p:cNvSpPr>
          <p:nvPr>
            <p:ph type="dt" sz="half" idx="16"/>
          </p:nvPr>
        </p:nvSpPr>
        <p:spPr>
          <a:xfrm>
            <a:off x="379413" y="6405033"/>
            <a:ext cx="2133600" cy="366184"/>
          </a:xfrm>
          <a:prstGeom prst="rect">
            <a:avLst/>
          </a:prstGeom>
        </p:spPr>
        <p:txBody>
          <a:bodyPr vert="horz" lIns="91440" tIns="45720" rIns="91440" bIns="45720" rtlCol="0" anchor="ctr"/>
          <a:lstStyle>
            <a:lvl1pPr algn="l" fontAlgn="auto">
              <a:spcBef>
                <a:spcPts val="0"/>
              </a:spcBef>
              <a:spcAft>
                <a:spcPts val="0"/>
              </a:spcAft>
              <a:defRPr sz="800" smtClean="0">
                <a:solidFill>
                  <a:srgbClr val="B2B2B2"/>
                </a:solidFill>
                <a:latin typeface="+mn-lt"/>
                <a:ea typeface="+mn-ea"/>
                <a:cs typeface="+mn-cs"/>
              </a:defRPr>
            </a:lvl1pPr>
          </a:lstStyle>
          <a:p>
            <a:pPr>
              <a:defRPr/>
            </a:pPr>
            <a:fld id="{F6E249CA-0250-3249-9197-95F0D8C55040}" type="datetime3">
              <a:rPr lang="en-US" smtClean="0"/>
              <a:t>4 June 2021</a:t>
            </a:fld>
            <a:endParaRPr lang="nb-NO" dirty="0"/>
          </a:p>
        </p:txBody>
      </p:sp>
      <p:sp>
        <p:nvSpPr>
          <p:cNvPr id="11" name="Plassholder for innhold 5"/>
          <p:cNvSpPr>
            <a:spLocks noGrp="1"/>
          </p:cNvSpPr>
          <p:nvPr>
            <p:ph sz="quarter" idx="10"/>
          </p:nvPr>
        </p:nvSpPr>
        <p:spPr>
          <a:xfrm>
            <a:off x="379413" y="1969506"/>
            <a:ext cx="3779838" cy="4436937"/>
          </a:xfrm>
          <a:prstGeom prst="rect">
            <a:avLst/>
          </a:prstGeom>
          <a:noFill/>
        </p:spPr>
        <p:txBody>
          <a:bodyPr vert="horz" anchor="t">
            <a:normAutofit/>
          </a:bodyPr>
          <a:lstStyle>
            <a:lvl1pPr marL="198000" indent="-162000">
              <a:lnSpc>
                <a:spcPct val="100000"/>
              </a:lnSpc>
              <a:buSzPct val="75000"/>
              <a:buFont typeface="Wingdings" charset="2"/>
              <a:buChar char="§"/>
              <a:defRPr sz="1600">
                <a:solidFill>
                  <a:srgbClr val="191919"/>
                </a:solidFill>
                <a:latin typeface="Cambria"/>
                <a:cs typeface="Cambria"/>
              </a:defRPr>
            </a:lvl1pPr>
            <a:lvl2pPr marL="561600" indent="-234000">
              <a:defRPr sz="1600">
                <a:solidFill>
                  <a:srgbClr val="191919"/>
                </a:solidFill>
                <a:latin typeface="Cambria"/>
                <a:cs typeface="Cambria"/>
              </a:defRPr>
            </a:lvl2pPr>
            <a:lvl3pPr marL="928800" indent="-198000">
              <a:buSzPct val="75000"/>
              <a:buFont typeface="Wingdings" charset="2"/>
              <a:buChar char="§"/>
              <a:defRPr sz="1600">
                <a:solidFill>
                  <a:srgbClr val="191919"/>
                </a:solidFill>
                <a:latin typeface="Cambria"/>
                <a:cs typeface="Cambria"/>
              </a:defRPr>
            </a:lvl3pPr>
            <a:lvl4pPr marL="1494000">
              <a:defRPr sz="1600">
                <a:solidFill>
                  <a:srgbClr val="191919"/>
                </a:solidFill>
                <a:latin typeface="Cambria"/>
                <a:cs typeface="Cambria"/>
              </a:defRPr>
            </a:lvl4pPr>
            <a:lvl5pPr marL="2023200" indent="-198000">
              <a:buSzPct val="75000"/>
              <a:buFont typeface="Wingdings" charset="2"/>
              <a:buChar char="§"/>
              <a:defRPr sz="1600">
                <a:solidFill>
                  <a:srgbClr val="191919"/>
                </a:solidFill>
                <a:latin typeface="Cambria"/>
                <a:cs typeface="Cambria"/>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13" name="Bilde 4" descr="Forsvaret_logo_RGB_sort3.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 y="228600"/>
            <a:ext cx="96996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lassholder for bilde 3"/>
          <p:cNvSpPr>
            <a:spLocks noGrp="1"/>
          </p:cNvSpPr>
          <p:nvPr>
            <p:ph type="pic" sz="quarter" idx="17"/>
          </p:nvPr>
        </p:nvSpPr>
        <p:spPr>
          <a:xfrm>
            <a:off x="4624412" y="115452"/>
            <a:ext cx="4398284" cy="6626920"/>
          </a:xfrm>
          <a:prstGeom prst="rect">
            <a:avLst/>
          </a:prstGeom>
        </p:spPr>
        <p:txBody>
          <a:bodyPr vert="horz"/>
          <a:lstStyle>
            <a:lvl1pPr marL="0" indent="0" algn="ctr">
              <a:buFontTx/>
              <a:buNone/>
              <a:defRPr>
                <a:solidFill>
                  <a:schemeClr val="tx1">
                    <a:lumMod val="50000"/>
                    <a:lumOff val="50000"/>
                  </a:schemeClr>
                </a:solidFill>
              </a:defRPr>
            </a:lvl1pPr>
          </a:lstStyle>
          <a:p>
            <a:pPr lvl="0"/>
            <a:r>
              <a:rPr lang="nb-NO" noProof="0"/>
              <a:t>Klikk ikonet for å legge til et bilde</a:t>
            </a:r>
            <a:endParaRPr lang="nb-NO" noProof="0" dirty="0"/>
          </a:p>
        </p:txBody>
      </p:sp>
    </p:spTree>
    <p:extLst>
      <p:ext uri="{BB962C8B-B14F-4D97-AF65-F5344CB8AC3E}">
        <p14:creationId xmlns:p14="http://schemas.microsoft.com/office/powerpoint/2010/main" val="26002582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Innhold uten bilde - en kolonne">
    <p:spTree>
      <p:nvGrpSpPr>
        <p:cNvPr id="1" name=""/>
        <p:cNvGrpSpPr/>
        <p:nvPr/>
      </p:nvGrpSpPr>
      <p:grpSpPr>
        <a:xfrm>
          <a:off x="0" y="0"/>
          <a:ext cx="0" cy="0"/>
          <a:chOff x="0" y="0"/>
          <a:chExt cx="0" cy="0"/>
        </a:xfrm>
      </p:grpSpPr>
      <p:cxnSp>
        <p:nvCxnSpPr>
          <p:cNvPr id="4" name="Rett linje 3"/>
          <p:cNvCxnSpPr/>
          <p:nvPr/>
        </p:nvCxnSpPr>
        <p:spPr>
          <a:xfrm>
            <a:off x="4271964" y="1630912"/>
            <a:ext cx="600075" cy="0"/>
          </a:xfrm>
          <a:prstGeom prst="line">
            <a:avLst/>
          </a:prstGeom>
          <a:ln w="6350">
            <a:solidFill>
              <a:srgbClr val="D7D7D7"/>
            </a:solidFill>
          </a:ln>
          <a:effectLst/>
        </p:spPr>
        <p:style>
          <a:lnRef idx="2">
            <a:schemeClr val="accent1"/>
          </a:lnRef>
          <a:fillRef idx="0">
            <a:schemeClr val="accent1"/>
          </a:fillRef>
          <a:effectRef idx="1">
            <a:schemeClr val="accent1"/>
          </a:effectRef>
          <a:fontRef idx="minor">
            <a:schemeClr val="tx1"/>
          </a:fontRef>
        </p:style>
      </p:cxnSp>
      <p:sp>
        <p:nvSpPr>
          <p:cNvPr id="11" name="Plassholder for innhold 5"/>
          <p:cNvSpPr>
            <a:spLocks noGrp="1"/>
          </p:cNvSpPr>
          <p:nvPr>
            <p:ph sz="quarter" idx="10"/>
          </p:nvPr>
        </p:nvSpPr>
        <p:spPr>
          <a:xfrm>
            <a:off x="1910292" y="1701395"/>
            <a:ext cx="5312834" cy="4908955"/>
          </a:xfrm>
          <a:prstGeom prst="rect">
            <a:avLst/>
          </a:prstGeom>
          <a:noFill/>
        </p:spPr>
        <p:txBody>
          <a:bodyPr vert="horz" numCol="1" spcCol="1440000" anchor="t">
            <a:normAutofit/>
          </a:bodyPr>
          <a:lstStyle>
            <a:lvl1pPr marL="198000" indent="-162000">
              <a:lnSpc>
                <a:spcPct val="100000"/>
              </a:lnSpc>
              <a:buSzPct val="75000"/>
              <a:buFont typeface="Wingdings" panose="05000000000000000000" pitchFamily="2" charset="2"/>
              <a:buChar char="ü"/>
              <a:defRPr sz="1600">
                <a:solidFill>
                  <a:srgbClr val="191919"/>
                </a:solidFill>
                <a:latin typeface="Cambria"/>
                <a:cs typeface="Cambria"/>
              </a:defRPr>
            </a:lvl1pPr>
            <a:lvl2pPr marL="561600" indent="-234000">
              <a:defRPr sz="1600">
                <a:solidFill>
                  <a:srgbClr val="191919"/>
                </a:solidFill>
                <a:latin typeface="Cambria"/>
                <a:cs typeface="Cambria"/>
              </a:defRPr>
            </a:lvl2pPr>
            <a:lvl3pPr marL="928800" indent="-198000">
              <a:buSzPct val="75000"/>
              <a:buFont typeface="Wingdings" charset="2"/>
              <a:buChar char="§"/>
              <a:defRPr sz="1600">
                <a:solidFill>
                  <a:srgbClr val="191919"/>
                </a:solidFill>
                <a:latin typeface="Cambria"/>
                <a:cs typeface="Cambria"/>
              </a:defRPr>
            </a:lvl3pPr>
            <a:lvl4pPr marL="1494000">
              <a:defRPr sz="1600">
                <a:solidFill>
                  <a:srgbClr val="191919"/>
                </a:solidFill>
                <a:latin typeface="Cambria"/>
                <a:cs typeface="Cambria"/>
              </a:defRPr>
            </a:lvl4pPr>
            <a:lvl5pPr marL="2023200" indent="-198000">
              <a:buSzPct val="75000"/>
              <a:buFont typeface="Wingdings" charset="2"/>
              <a:buChar char="§"/>
              <a:defRPr sz="1600">
                <a:solidFill>
                  <a:srgbClr val="191919"/>
                </a:solidFill>
                <a:latin typeface="Cambria"/>
                <a:cs typeface="Cambria"/>
              </a:defRPr>
            </a:lvl5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2" name="Tittel 6"/>
          <p:cNvSpPr>
            <a:spLocks noGrp="1"/>
          </p:cNvSpPr>
          <p:nvPr>
            <p:ph type="title"/>
          </p:nvPr>
        </p:nvSpPr>
        <p:spPr>
          <a:xfrm>
            <a:off x="1911349" y="728735"/>
            <a:ext cx="5313364" cy="786192"/>
          </a:xfrm>
          <a:prstGeom prst="rect">
            <a:avLst/>
          </a:prstGeom>
        </p:spPr>
        <p:txBody>
          <a:bodyPr vert="horz" anchor="b"/>
          <a:lstStyle>
            <a:lvl1pPr algn="ctr">
              <a:defRPr sz="2400" b="1" i="1" spc="0" baseline="0">
                <a:solidFill>
                  <a:srgbClr val="191919"/>
                </a:solidFill>
                <a:latin typeface="Cambria"/>
                <a:cs typeface="Cambria"/>
              </a:defRPr>
            </a:lvl1pPr>
          </a:lstStyle>
          <a:p>
            <a:r>
              <a:rPr lang="nb-NO" smtClean="0"/>
              <a:t>Klikk for å redigere tittelstil</a:t>
            </a:r>
            <a:endParaRPr lang="nb-NO" dirty="0"/>
          </a:p>
        </p:txBody>
      </p:sp>
      <p:grpSp>
        <p:nvGrpSpPr>
          <p:cNvPr id="8" name="Gruppe 7"/>
          <p:cNvGrpSpPr/>
          <p:nvPr userDrawn="1"/>
        </p:nvGrpSpPr>
        <p:grpSpPr>
          <a:xfrm>
            <a:off x="379413" y="195951"/>
            <a:ext cx="2957781" cy="569147"/>
            <a:chOff x="379413" y="195951"/>
            <a:chExt cx="2957781" cy="569147"/>
          </a:xfrm>
        </p:grpSpPr>
        <p:sp>
          <p:nvSpPr>
            <p:cNvPr id="10" name="TekstSylinder 9"/>
            <p:cNvSpPr txBox="1"/>
            <p:nvPr userDrawn="1"/>
          </p:nvSpPr>
          <p:spPr>
            <a:xfrm>
              <a:off x="865842" y="195951"/>
              <a:ext cx="2471352" cy="415498"/>
            </a:xfrm>
            <a:prstGeom prst="rect">
              <a:avLst/>
            </a:prstGeom>
            <a:noFill/>
          </p:spPr>
          <p:txBody>
            <a:bodyPr vert="horz" wrap="square" rtlCol="0" anchor="t">
              <a:spAutoFit/>
            </a:bodyPr>
            <a:lstStyle/>
            <a:p>
              <a:r>
                <a:rPr lang="en-GB" sz="1050" noProof="0" dirty="0" smtClean="0">
                  <a:solidFill>
                    <a:schemeClr val="tx1"/>
                  </a:solidFill>
                  <a:latin typeface="FORSVARET-Bold" panose="02000803020000020004" pitchFamily="2" charset="0"/>
                  <a:cs typeface="Cambria"/>
                </a:rPr>
                <a:t>NATO</a:t>
              </a:r>
              <a:r>
                <a:rPr lang="en-GB" sz="1050" baseline="0" noProof="0" dirty="0" smtClean="0">
                  <a:solidFill>
                    <a:schemeClr val="tx1"/>
                  </a:solidFill>
                  <a:latin typeface="FORSVARET-Bold" panose="02000803020000020004" pitchFamily="2" charset="0"/>
                  <a:cs typeface="Cambria"/>
                </a:rPr>
                <a:t> </a:t>
              </a:r>
              <a:r>
                <a:rPr lang="en-GB" sz="1050" noProof="0" dirty="0" smtClean="0">
                  <a:solidFill>
                    <a:schemeClr val="tx1"/>
                  </a:solidFill>
                  <a:latin typeface="FORSVARET-Bold" panose="02000803020000020004" pitchFamily="2" charset="0"/>
                  <a:cs typeface="Cambria"/>
                </a:rPr>
                <a:t>Centre of Excellence </a:t>
              </a:r>
            </a:p>
            <a:p>
              <a:r>
                <a:rPr lang="en-GB" sz="1050" noProof="0" dirty="0" smtClean="0">
                  <a:solidFill>
                    <a:schemeClr val="tx1"/>
                  </a:solidFill>
                  <a:latin typeface="FORSVARET-Bold" panose="02000803020000020004" pitchFamily="2" charset="0"/>
                  <a:cs typeface="Cambria"/>
                </a:rPr>
                <a:t>Cold Weather Operations</a:t>
              </a:r>
            </a:p>
          </p:txBody>
        </p:sp>
        <p:pic>
          <p:nvPicPr>
            <p:cNvPr id="13" name="Bild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9413" y="195951"/>
              <a:ext cx="493466" cy="569147"/>
            </a:xfrm>
            <a:prstGeom prst="rect">
              <a:avLst/>
            </a:prstGeom>
          </p:spPr>
        </p:pic>
      </p:grpSp>
    </p:spTree>
    <p:extLst>
      <p:ext uri="{BB962C8B-B14F-4D97-AF65-F5344CB8AC3E}">
        <p14:creationId xmlns:p14="http://schemas.microsoft.com/office/powerpoint/2010/main" val="1206942645"/>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_Innhold uten bilde - en kolonne">
    <p:spTree>
      <p:nvGrpSpPr>
        <p:cNvPr id="1" name=""/>
        <p:cNvGrpSpPr/>
        <p:nvPr/>
      </p:nvGrpSpPr>
      <p:grpSpPr>
        <a:xfrm>
          <a:off x="0" y="0"/>
          <a:ext cx="0" cy="0"/>
          <a:chOff x="0" y="0"/>
          <a:chExt cx="0" cy="0"/>
        </a:xfrm>
      </p:grpSpPr>
      <p:cxnSp>
        <p:nvCxnSpPr>
          <p:cNvPr id="4" name="Rett linje 3"/>
          <p:cNvCxnSpPr/>
          <p:nvPr/>
        </p:nvCxnSpPr>
        <p:spPr>
          <a:xfrm>
            <a:off x="4271964" y="1630912"/>
            <a:ext cx="600075" cy="0"/>
          </a:xfrm>
          <a:prstGeom prst="line">
            <a:avLst/>
          </a:prstGeom>
          <a:ln w="6350">
            <a:solidFill>
              <a:srgbClr val="D7D7D7"/>
            </a:solidFill>
          </a:ln>
          <a:effectLst/>
        </p:spPr>
        <p:style>
          <a:lnRef idx="2">
            <a:schemeClr val="accent1"/>
          </a:lnRef>
          <a:fillRef idx="0">
            <a:schemeClr val="accent1"/>
          </a:fillRef>
          <a:effectRef idx="1">
            <a:schemeClr val="accent1"/>
          </a:effectRef>
          <a:fontRef idx="minor">
            <a:schemeClr val="tx1"/>
          </a:fontRef>
        </p:style>
      </p:cxnSp>
      <p:pic>
        <p:nvPicPr>
          <p:cNvPr id="8" name="Bilde 30"/>
          <p:cNvPicPr>
            <a:picLocks noChangeAspect="1"/>
          </p:cNvPicPr>
          <p:nvPr/>
        </p:nvPicPr>
        <p:blipFill rotWithShape="1">
          <a:blip r:embed="rId2">
            <a:extLst>
              <a:ext uri="{28A0092B-C50C-407E-A947-70E740481C1C}">
                <a14:useLocalDpi xmlns:a14="http://schemas.microsoft.com/office/drawing/2010/main" val="0"/>
              </a:ext>
            </a:extLst>
          </a:blip>
          <a:srcRect r="11091"/>
          <a:stretch/>
        </p:blipFill>
        <p:spPr bwMode="auto">
          <a:xfrm>
            <a:off x="0" y="-1"/>
            <a:ext cx="9163050" cy="6875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4"/>
          <p:cNvSpPr txBox="1">
            <a:spLocks noChangeArrowheads="1"/>
          </p:cNvSpPr>
          <p:nvPr/>
        </p:nvSpPr>
        <p:spPr bwMode="auto">
          <a:xfrm>
            <a:off x="685801" y="1816100"/>
            <a:ext cx="7785100"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a:defRPr sz="2400">
                <a:solidFill>
                  <a:schemeClr val="tx1"/>
                </a:solidFill>
                <a:latin typeface="Arial" charset="0"/>
                <a:cs typeface="Arial" charset="0"/>
              </a:defRPr>
            </a:lvl1pPr>
            <a:lvl2pPr>
              <a:defRPr sz="2000">
                <a:solidFill>
                  <a:schemeClr val="tx1"/>
                </a:solidFill>
                <a:latin typeface="Arial" charset="0"/>
                <a:cs typeface="Arial" charset="0"/>
              </a:defRPr>
            </a:lvl2pPr>
            <a:lvl3pPr>
              <a:defRPr sz="20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a:defRPr sz="2000">
                <a:solidFill>
                  <a:schemeClr val="tx1"/>
                </a:solidFill>
                <a:latin typeface="Arial" charset="0"/>
                <a:cs typeface="Arial" charset="0"/>
              </a:defRPr>
            </a:lvl6pPr>
            <a:lvl7pPr>
              <a:defRPr sz="2000">
                <a:solidFill>
                  <a:schemeClr val="tx1"/>
                </a:solidFill>
                <a:latin typeface="Arial" charset="0"/>
                <a:cs typeface="Arial" charset="0"/>
              </a:defRPr>
            </a:lvl7pPr>
            <a:lvl8pPr>
              <a:defRPr sz="2000">
                <a:solidFill>
                  <a:schemeClr val="tx1"/>
                </a:solidFill>
                <a:latin typeface="Arial" charset="0"/>
                <a:cs typeface="Arial" charset="0"/>
              </a:defRPr>
            </a:lvl8pPr>
            <a:lvl9pPr>
              <a:defRPr sz="2000">
                <a:solidFill>
                  <a:schemeClr val="tx1"/>
                </a:solidFill>
                <a:latin typeface="Arial" charset="0"/>
                <a:cs typeface="Arial" charset="0"/>
              </a:defRPr>
            </a:lvl9pPr>
          </a:lstStyle>
          <a:p>
            <a:pPr algn="ctr" eaLnBrk="1" hangingPunct="1">
              <a:spcBef>
                <a:spcPct val="50000"/>
              </a:spcBef>
            </a:pPr>
            <a:r>
              <a:rPr lang="en-GB" altLang="nb-NO" sz="3200" b="1" noProof="0" dirty="0" smtClean="0"/>
              <a:t>End of Brief </a:t>
            </a:r>
            <a:endParaRPr lang="en-GB" altLang="nb-NO" sz="3200" b="1" noProof="0" dirty="0"/>
          </a:p>
        </p:txBody>
      </p:sp>
      <p:grpSp>
        <p:nvGrpSpPr>
          <p:cNvPr id="9" name="Gruppe 8"/>
          <p:cNvGrpSpPr/>
          <p:nvPr userDrawn="1"/>
        </p:nvGrpSpPr>
        <p:grpSpPr>
          <a:xfrm>
            <a:off x="379413" y="195951"/>
            <a:ext cx="2957781" cy="569147"/>
            <a:chOff x="379413" y="195951"/>
            <a:chExt cx="2957781" cy="569147"/>
          </a:xfrm>
        </p:grpSpPr>
        <p:sp>
          <p:nvSpPr>
            <p:cNvPr id="11" name="TekstSylinder 10"/>
            <p:cNvSpPr txBox="1"/>
            <p:nvPr userDrawn="1"/>
          </p:nvSpPr>
          <p:spPr>
            <a:xfrm>
              <a:off x="865842" y="195951"/>
              <a:ext cx="2471352" cy="415498"/>
            </a:xfrm>
            <a:prstGeom prst="rect">
              <a:avLst/>
            </a:prstGeom>
            <a:noFill/>
          </p:spPr>
          <p:txBody>
            <a:bodyPr vert="horz" wrap="square" rtlCol="0" anchor="t">
              <a:spAutoFit/>
            </a:bodyPr>
            <a:lstStyle/>
            <a:p>
              <a:r>
                <a:rPr lang="en-GB" sz="1050" noProof="0" dirty="0" smtClean="0">
                  <a:solidFill>
                    <a:schemeClr val="tx1"/>
                  </a:solidFill>
                  <a:latin typeface="FORSVARET-Bold" panose="02000803020000020004" pitchFamily="2" charset="0"/>
                  <a:cs typeface="Cambria"/>
                </a:rPr>
                <a:t>NATO</a:t>
              </a:r>
              <a:r>
                <a:rPr lang="en-GB" sz="1050" baseline="0" noProof="0" dirty="0" smtClean="0">
                  <a:solidFill>
                    <a:schemeClr val="tx1"/>
                  </a:solidFill>
                  <a:latin typeface="FORSVARET-Bold" panose="02000803020000020004" pitchFamily="2" charset="0"/>
                  <a:cs typeface="Cambria"/>
                </a:rPr>
                <a:t> </a:t>
              </a:r>
              <a:r>
                <a:rPr lang="en-GB" sz="1050" noProof="0" dirty="0" smtClean="0">
                  <a:solidFill>
                    <a:schemeClr val="tx1"/>
                  </a:solidFill>
                  <a:latin typeface="FORSVARET-Bold" panose="02000803020000020004" pitchFamily="2" charset="0"/>
                  <a:cs typeface="Cambria"/>
                </a:rPr>
                <a:t>Centre of Excellence </a:t>
              </a:r>
            </a:p>
            <a:p>
              <a:r>
                <a:rPr lang="en-GB" sz="1050" noProof="0" dirty="0" smtClean="0">
                  <a:solidFill>
                    <a:schemeClr val="tx1"/>
                  </a:solidFill>
                  <a:latin typeface="FORSVARET-Bold" panose="02000803020000020004" pitchFamily="2" charset="0"/>
                  <a:cs typeface="Cambria"/>
                </a:rPr>
                <a:t>Cold Weather Operations</a:t>
              </a:r>
            </a:p>
          </p:txBody>
        </p:sp>
        <p:pic>
          <p:nvPicPr>
            <p:cNvPr id="12" name="Bild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9413" y="195951"/>
              <a:ext cx="493466" cy="569147"/>
            </a:xfrm>
            <a:prstGeom prst="rect">
              <a:avLst/>
            </a:prstGeom>
          </p:spPr>
        </p:pic>
      </p:grpSp>
    </p:spTree>
    <p:extLst>
      <p:ext uri="{BB962C8B-B14F-4D97-AF65-F5344CB8AC3E}">
        <p14:creationId xmlns:p14="http://schemas.microsoft.com/office/powerpoint/2010/main" val="387161893"/>
      </p:ext>
    </p:extLst>
  </p:cSld>
  <p:clrMapOvr>
    <a:masterClrMapping/>
  </p:clrMapOvr>
  <p:timing>
    <p:tnLst>
      <p:par>
        <p:cTn id="1" dur="indefinite" restart="never" nodeType="tmRoot"/>
      </p:par>
    </p:tnLst>
  </p:timing>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nhold med to bilder til høyre">
    <p:spTree>
      <p:nvGrpSpPr>
        <p:cNvPr id="1" name=""/>
        <p:cNvGrpSpPr/>
        <p:nvPr/>
      </p:nvGrpSpPr>
      <p:grpSpPr>
        <a:xfrm>
          <a:off x="0" y="0"/>
          <a:ext cx="0" cy="0"/>
          <a:chOff x="0" y="0"/>
          <a:chExt cx="0" cy="0"/>
        </a:xfrm>
      </p:grpSpPr>
      <p:cxnSp>
        <p:nvCxnSpPr>
          <p:cNvPr id="6" name="Rett linje 5"/>
          <p:cNvCxnSpPr/>
          <p:nvPr/>
        </p:nvCxnSpPr>
        <p:spPr>
          <a:xfrm>
            <a:off x="4505325" y="0"/>
            <a:ext cx="0" cy="6858000"/>
          </a:xfrm>
          <a:prstGeom prst="line">
            <a:avLst/>
          </a:prstGeom>
          <a:ln w="6350">
            <a:solidFill>
              <a:schemeClr val="bg1">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8" name="Rett linje 7"/>
          <p:cNvCxnSpPr/>
          <p:nvPr/>
        </p:nvCxnSpPr>
        <p:spPr>
          <a:xfrm>
            <a:off x="487363" y="1888067"/>
            <a:ext cx="598487" cy="0"/>
          </a:xfrm>
          <a:prstGeom prst="line">
            <a:avLst/>
          </a:prstGeom>
          <a:ln w="6350">
            <a:solidFill>
              <a:srgbClr val="D7D7D7"/>
            </a:solidFill>
          </a:ln>
          <a:effectLst/>
        </p:spPr>
        <p:style>
          <a:lnRef idx="2">
            <a:schemeClr val="accent1"/>
          </a:lnRef>
          <a:fillRef idx="0">
            <a:schemeClr val="accent1"/>
          </a:fillRef>
          <a:effectRef idx="1">
            <a:schemeClr val="accent1"/>
          </a:effectRef>
          <a:fontRef idx="minor">
            <a:schemeClr val="tx1"/>
          </a:fontRef>
        </p:style>
      </p:cxnSp>
      <p:sp>
        <p:nvSpPr>
          <p:cNvPr id="17" name="Tittel 6"/>
          <p:cNvSpPr>
            <a:spLocks noGrp="1"/>
          </p:cNvSpPr>
          <p:nvPr>
            <p:ph type="title"/>
          </p:nvPr>
        </p:nvSpPr>
        <p:spPr>
          <a:xfrm>
            <a:off x="379414" y="1001887"/>
            <a:ext cx="3779836" cy="786192"/>
          </a:xfrm>
          <a:prstGeom prst="rect">
            <a:avLst/>
          </a:prstGeom>
        </p:spPr>
        <p:txBody>
          <a:bodyPr vert="horz" anchor="b"/>
          <a:lstStyle>
            <a:lvl1pPr algn="l">
              <a:defRPr sz="2000" i="1" spc="0" baseline="0">
                <a:solidFill>
                  <a:srgbClr val="191919"/>
                </a:solidFill>
                <a:latin typeface="Cambria"/>
                <a:cs typeface="Cambria"/>
              </a:defRPr>
            </a:lvl1pPr>
          </a:lstStyle>
          <a:p>
            <a:r>
              <a:rPr lang="nb-NO"/>
              <a:t>Klikk for å redigere tittelstil</a:t>
            </a:r>
            <a:endParaRPr lang="nb-NO" dirty="0"/>
          </a:p>
        </p:txBody>
      </p:sp>
      <p:sp>
        <p:nvSpPr>
          <p:cNvPr id="19" name="Plassholder for innhold 5"/>
          <p:cNvSpPr>
            <a:spLocks noGrp="1"/>
          </p:cNvSpPr>
          <p:nvPr>
            <p:ph sz="quarter" idx="10"/>
          </p:nvPr>
        </p:nvSpPr>
        <p:spPr>
          <a:xfrm>
            <a:off x="379413" y="1969506"/>
            <a:ext cx="3779838" cy="4436937"/>
          </a:xfrm>
          <a:prstGeom prst="rect">
            <a:avLst/>
          </a:prstGeom>
          <a:noFill/>
        </p:spPr>
        <p:txBody>
          <a:bodyPr vert="horz" anchor="t">
            <a:normAutofit/>
          </a:bodyPr>
          <a:lstStyle>
            <a:lvl1pPr marL="198000" indent="-162000">
              <a:lnSpc>
                <a:spcPct val="100000"/>
              </a:lnSpc>
              <a:buSzPct val="75000"/>
              <a:buFont typeface="Wingdings" charset="2"/>
              <a:buChar char="§"/>
              <a:defRPr sz="1600">
                <a:solidFill>
                  <a:srgbClr val="191919"/>
                </a:solidFill>
                <a:latin typeface="Cambria"/>
                <a:cs typeface="Cambria"/>
              </a:defRPr>
            </a:lvl1pPr>
            <a:lvl2pPr marL="561600" indent="-234000">
              <a:defRPr sz="1600">
                <a:solidFill>
                  <a:srgbClr val="191919"/>
                </a:solidFill>
                <a:latin typeface="Cambria"/>
                <a:cs typeface="Cambria"/>
              </a:defRPr>
            </a:lvl2pPr>
            <a:lvl3pPr marL="928800" indent="-198000">
              <a:buSzPct val="75000"/>
              <a:buFont typeface="Wingdings" charset="2"/>
              <a:buChar char="§"/>
              <a:defRPr sz="1600">
                <a:solidFill>
                  <a:srgbClr val="191919"/>
                </a:solidFill>
                <a:latin typeface="Cambria"/>
                <a:cs typeface="Cambria"/>
              </a:defRPr>
            </a:lvl3pPr>
            <a:lvl4pPr marL="1494000">
              <a:defRPr sz="1600">
                <a:solidFill>
                  <a:srgbClr val="191919"/>
                </a:solidFill>
                <a:latin typeface="Cambria"/>
                <a:cs typeface="Cambria"/>
              </a:defRPr>
            </a:lvl4pPr>
            <a:lvl5pPr marL="2023200" indent="-198000">
              <a:buSzPct val="75000"/>
              <a:buFont typeface="Wingdings" charset="2"/>
              <a:buChar char="§"/>
              <a:defRPr sz="1600">
                <a:solidFill>
                  <a:srgbClr val="191919"/>
                </a:solidFill>
                <a:latin typeface="Cambria"/>
                <a:cs typeface="Cambria"/>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0" name="Plassholder for dato 7"/>
          <p:cNvSpPr>
            <a:spLocks noGrp="1"/>
          </p:cNvSpPr>
          <p:nvPr>
            <p:ph type="dt" sz="half" idx="20"/>
          </p:nvPr>
        </p:nvSpPr>
        <p:spPr>
          <a:xfrm>
            <a:off x="379413" y="6405033"/>
            <a:ext cx="2133600" cy="366184"/>
          </a:xfrm>
          <a:prstGeom prst="rect">
            <a:avLst/>
          </a:prstGeom>
        </p:spPr>
        <p:txBody>
          <a:bodyPr vert="horz" lIns="91440" tIns="45720" rIns="91440" bIns="45720" rtlCol="0" anchor="ctr"/>
          <a:lstStyle>
            <a:lvl1pPr marL="0" marR="0" indent="0" algn="l" defTabSz="457200" rtl="0" eaLnBrk="1" fontAlgn="auto" latinLnBrk="0" hangingPunct="1">
              <a:lnSpc>
                <a:spcPct val="100000"/>
              </a:lnSpc>
              <a:spcBef>
                <a:spcPts val="0"/>
              </a:spcBef>
              <a:spcAft>
                <a:spcPts val="0"/>
              </a:spcAft>
              <a:buClrTx/>
              <a:buSzTx/>
              <a:buFontTx/>
              <a:buNone/>
              <a:tabLst/>
              <a:defRPr sz="800" smtClean="0">
                <a:solidFill>
                  <a:srgbClr val="B2B2B2"/>
                </a:solidFill>
                <a:latin typeface="+mn-lt"/>
                <a:ea typeface="+mn-ea"/>
                <a:cs typeface="+mn-cs"/>
              </a:defRPr>
            </a:lvl1pPr>
          </a:lstStyle>
          <a:p>
            <a:pPr>
              <a:defRPr/>
            </a:pPr>
            <a:fld id="{EE1E4C9E-C005-E44A-A2A9-6F1D2A14CF9F}" type="datetime3">
              <a:rPr lang="en-US" smtClean="0"/>
              <a:t>4 June 2021</a:t>
            </a:fld>
            <a:endParaRPr lang="nb-NO" dirty="0"/>
          </a:p>
        </p:txBody>
      </p:sp>
      <p:sp>
        <p:nvSpPr>
          <p:cNvPr id="13" name="Plassholder for bilde 3"/>
          <p:cNvSpPr>
            <a:spLocks noGrp="1"/>
          </p:cNvSpPr>
          <p:nvPr>
            <p:ph type="pic" sz="quarter" idx="17"/>
          </p:nvPr>
        </p:nvSpPr>
        <p:spPr>
          <a:xfrm>
            <a:off x="4623124" y="116760"/>
            <a:ext cx="4400860" cy="3255653"/>
          </a:xfrm>
          <a:prstGeom prst="rect">
            <a:avLst/>
          </a:prstGeom>
        </p:spPr>
        <p:txBody>
          <a:bodyPr vert="horz"/>
          <a:lstStyle>
            <a:lvl1pPr marL="0" indent="0" algn="ctr">
              <a:buFontTx/>
              <a:buNone/>
              <a:defRPr>
                <a:solidFill>
                  <a:schemeClr val="tx1">
                    <a:lumMod val="50000"/>
                    <a:lumOff val="50000"/>
                  </a:schemeClr>
                </a:solidFill>
              </a:defRPr>
            </a:lvl1pPr>
          </a:lstStyle>
          <a:p>
            <a:pPr lvl="0"/>
            <a:r>
              <a:rPr lang="nb-NO" noProof="0"/>
              <a:t>Klikk ikonet for å legge til et bilde</a:t>
            </a:r>
            <a:endParaRPr lang="nb-NO" noProof="0" dirty="0"/>
          </a:p>
        </p:txBody>
      </p:sp>
      <p:sp>
        <p:nvSpPr>
          <p:cNvPr id="11" name="Plassholder for bunntekst 3"/>
          <p:cNvSpPr>
            <a:spLocks noGrp="1"/>
          </p:cNvSpPr>
          <p:nvPr>
            <p:ph type="ftr" sz="quarter" idx="15"/>
          </p:nvPr>
        </p:nvSpPr>
        <p:spPr>
          <a:xfrm>
            <a:off x="625475" y="407358"/>
            <a:ext cx="1760538" cy="317500"/>
          </a:xfrm>
          <a:prstGeom prst="rect">
            <a:avLst/>
          </a:prstGeom>
        </p:spPr>
        <p:txBody>
          <a:bodyPr vert="horz" lIns="91440" tIns="45720" rIns="91440" bIns="45720" rtlCol="0" anchor="t"/>
          <a:lstStyle>
            <a:lvl1pPr algn="l" fontAlgn="auto">
              <a:spcBef>
                <a:spcPts val="0"/>
              </a:spcBef>
              <a:spcAft>
                <a:spcPts val="0"/>
              </a:spcAft>
              <a:defRPr sz="700" dirty="0" smtClean="0">
                <a:solidFill>
                  <a:schemeClr val="tx1"/>
                </a:solidFill>
                <a:latin typeface="FORSVARET-Medium"/>
                <a:ea typeface="+mn-ea"/>
                <a:cs typeface="FORSVARET-Medium"/>
              </a:defRPr>
            </a:lvl1pPr>
          </a:lstStyle>
          <a:p>
            <a:pPr>
              <a:defRPr/>
            </a:pPr>
            <a:endParaRPr lang="nb-NO" dirty="0"/>
          </a:p>
        </p:txBody>
      </p:sp>
      <p:pic>
        <p:nvPicPr>
          <p:cNvPr id="12" name="Bilde 4" descr="Forsvaret_logo_RGB_sort3.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 y="228600"/>
            <a:ext cx="96996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Plassholder for bilde 3"/>
          <p:cNvSpPr>
            <a:spLocks noGrp="1"/>
          </p:cNvSpPr>
          <p:nvPr>
            <p:ph type="pic" sz="quarter" idx="23"/>
          </p:nvPr>
        </p:nvSpPr>
        <p:spPr>
          <a:xfrm>
            <a:off x="4623124" y="3489173"/>
            <a:ext cx="4400860" cy="3255653"/>
          </a:xfrm>
          <a:prstGeom prst="rect">
            <a:avLst/>
          </a:prstGeom>
        </p:spPr>
        <p:txBody>
          <a:bodyPr vert="horz"/>
          <a:lstStyle>
            <a:lvl1pPr marL="0" indent="0" algn="ctr">
              <a:buFontTx/>
              <a:buNone/>
              <a:defRPr>
                <a:solidFill>
                  <a:schemeClr val="tx1">
                    <a:lumMod val="50000"/>
                    <a:lumOff val="50000"/>
                  </a:schemeClr>
                </a:solidFill>
              </a:defRPr>
            </a:lvl1pPr>
          </a:lstStyle>
          <a:p>
            <a:pPr lvl="0"/>
            <a:r>
              <a:rPr lang="nb-NO" noProof="0"/>
              <a:t>Klikk ikonet for å legge til et bilde</a:t>
            </a:r>
            <a:endParaRPr lang="nb-NO" noProof="0" dirty="0"/>
          </a:p>
        </p:txBody>
      </p:sp>
    </p:spTree>
    <p:extLst>
      <p:ext uri="{BB962C8B-B14F-4D97-AF65-F5344CB8AC3E}">
        <p14:creationId xmlns:p14="http://schemas.microsoft.com/office/powerpoint/2010/main" val="2263624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nhold med bilde til venstre">
    <p:spTree>
      <p:nvGrpSpPr>
        <p:cNvPr id="1" name=""/>
        <p:cNvGrpSpPr/>
        <p:nvPr/>
      </p:nvGrpSpPr>
      <p:grpSpPr>
        <a:xfrm>
          <a:off x="0" y="0"/>
          <a:ext cx="0" cy="0"/>
          <a:chOff x="0" y="0"/>
          <a:chExt cx="0" cy="0"/>
        </a:xfrm>
      </p:grpSpPr>
      <p:cxnSp>
        <p:nvCxnSpPr>
          <p:cNvPr id="5" name="Rett linje 4"/>
          <p:cNvCxnSpPr/>
          <p:nvPr/>
        </p:nvCxnSpPr>
        <p:spPr>
          <a:xfrm>
            <a:off x="5086350" y="1888067"/>
            <a:ext cx="598488" cy="0"/>
          </a:xfrm>
          <a:prstGeom prst="line">
            <a:avLst/>
          </a:prstGeom>
          <a:ln w="6350">
            <a:solidFill>
              <a:srgbClr val="D7D7D7"/>
            </a:solidFill>
          </a:ln>
          <a:effectLst/>
        </p:spPr>
        <p:style>
          <a:lnRef idx="2">
            <a:schemeClr val="accent1"/>
          </a:lnRef>
          <a:fillRef idx="0">
            <a:schemeClr val="accent1"/>
          </a:fillRef>
          <a:effectRef idx="1">
            <a:schemeClr val="accent1"/>
          </a:effectRef>
          <a:fontRef idx="minor">
            <a:schemeClr val="tx1"/>
          </a:fontRef>
        </p:style>
      </p:cxnSp>
      <p:cxnSp>
        <p:nvCxnSpPr>
          <p:cNvPr id="6" name="Rett linje 5"/>
          <p:cNvCxnSpPr/>
          <p:nvPr/>
        </p:nvCxnSpPr>
        <p:spPr>
          <a:xfrm>
            <a:off x="4635500" y="0"/>
            <a:ext cx="0" cy="6858000"/>
          </a:xfrm>
          <a:prstGeom prst="line">
            <a:avLst/>
          </a:prstGeom>
          <a:ln w="6350">
            <a:solidFill>
              <a:schemeClr val="bg1">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19" name="Plassholder for innhold 5"/>
          <p:cNvSpPr>
            <a:spLocks noGrp="1"/>
          </p:cNvSpPr>
          <p:nvPr>
            <p:ph sz="quarter" idx="10"/>
          </p:nvPr>
        </p:nvSpPr>
        <p:spPr>
          <a:xfrm>
            <a:off x="4977872" y="1969506"/>
            <a:ext cx="3779838" cy="4436937"/>
          </a:xfrm>
          <a:prstGeom prst="rect">
            <a:avLst/>
          </a:prstGeom>
          <a:noFill/>
        </p:spPr>
        <p:txBody>
          <a:bodyPr vert="horz" anchor="t">
            <a:normAutofit/>
          </a:bodyPr>
          <a:lstStyle>
            <a:lvl1pPr marL="198000" indent="-162000">
              <a:lnSpc>
                <a:spcPct val="100000"/>
              </a:lnSpc>
              <a:buSzPct val="75000"/>
              <a:buFont typeface="Wingdings" charset="2"/>
              <a:buChar char="§"/>
              <a:defRPr sz="1600">
                <a:solidFill>
                  <a:srgbClr val="191919"/>
                </a:solidFill>
                <a:latin typeface="Cambria"/>
                <a:cs typeface="Cambria"/>
              </a:defRPr>
            </a:lvl1pPr>
            <a:lvl2pPr marL="561600" indent="-234000">
              <a:defRPr sz="1600">
                <a:solidFill>
                  <a:srgbClr val="191919"/>
                </a:solidFill>
                <a:latin typeface="Cambria"/>
                <a:cs typeface="Cambria"/>
              </a:defRPr>
            </a:lvl2pPr>
            <a:lvl3pPr marL="928800" indent="-198000">
              <a:buSzPct val="75000"/>
              <a:buFont typeface="Wingdings" charset="2"/>
              <a:buChar char="§"/>
              <a:defRPr sz="1600">
                <a:solidFill>
                  <a:srgbClr val="191919"/>
                </a:solidFill>
                <a:latin typeface="Cambria"/>
                <a:cs typeface="Cambria"/>
              </a:defRPr>
            </a:lvl3pPr>
            <a:lvl4pPr marL="1494000">
              <a:defRPr sz="1600">
                <a:solidFill>
                  <a:srgbClr val="191919"/>
                </a:solidFill>
                <a:latin typeface="Cambria"/>
                <a:cs typeface="Cambria"/>
              </a:defRPr>
            </a:lvl4pPr>
            <a:lvl5pPr marL="2023200" indent="-198000">
              <a:buSzPct val="75000"/>
              <a:buFont typeface="Wingdings" charset="2"/>
              <a:buChar char="§"/>
              <a:defRPr sz="1600">
                <a:solidFill>
                  <a:srgbClr val="191919"/>
                </a:solidFill>
                <a:latin typeface="Cambria"/>
                <a:cs typeface="Cambria"/>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9" name="Plassholder for dato 7"/>
          <p:cNvSpPr>
            <a:spLocks noGrp="1"/>
          </p:cNvSpPr>
          <p:nvPr>
            <p:ph type="dt" sz="half" idx="16"/>
          </p:nvPr>
        </p:nvSpPr>
        <p:spPr>
          <a:xfrm>
            <a:off x="6623050" y="6405033"/>
            <a:ext cx="2133600" cy="366184"/>
          </a:xfrm>
          <a:prstGeom prst="rect">
            <a:avLst/>
          </a:prstGeom>
        </p:spPr>
        <p:txBody>
          <a:bodyPr vert="horz" lIns="91440" tIns="45720" rIns="91440" bIns="45720" rtlCol="0" anchor="ctr"/>
          <a:lstStyle>
            <a:lvl1pPr algn="r" fontAlgn="auto">
              <a:spcBef>
                <a:spcPts val="0"/>
              </a:spcBef>
              <a:spcAft>
                <a:spcPts val="0"/>
              </a:spcAft>
              <a:defRPr sz="800" smtClean="0">
                <a:solidFill>
                  <a:srgbClr val="B2B2B2"/>
                </a:solidFill>
                <a:latin typeface="+mn-lt"/>
                <a:ea typeface="+mn-ea"/>
                <a:cs typeface="+mn-cs"/>
              </a:defRPr>
            </a:lvl1pPr>
          </a:lstStyle>
          <a:p>
            <a:pPr>
              <a:defRPr/>
            </a:pPr>
            <a:fld id="{CC82C8DC-AD1A-F347-8691-A7730C032184}" type="datetime3">
              <a:rPr lang="en-US" smtClean="0"/>
              <a:t>4 June 2021</a:t>
            </a:fld>
            <a:endParaRPr lang="nb-NO" dirty="0"/>
          </a:p>
        </p:txBody>
      </p:sp>
      <p:sp>
        <p:nvSpPr>
          <p:cNvPr id="10" name="Tittel 6"/>
          <p:cNvSpPr>
            <a:spLocks noGrp="1"/>
          </p:cNvSpPr>
          <p:nvPr>
            <p:ph type="title"/>
          </p:nvPr>
        </p:nvSpPr>
        <p:spPr>
          <a:xfrm>
            <a:off x="4977591" y="1001887"/>
            <a:ext cx="3779836" cy="786192"/>
          </a:xfrm>
          <a:prstGeom prst="rect">
            <a:avLst/>
          </a:prstGeom>
        </p:spPr>
        <p:txBody>
          <a:bodyPr vert="horz" anchor="b"/>
          <a:lstStyle>
            <a:lvl1pPr algn="l">
              <a:defRPr sz="2000" i="1" spc="0" baseline="0">
                <a:solidFill>
                  <a:srgbClr val="191919"/>
                </a:solidFill>
                <a:latin typeface="Cambria"/>
                <a:cs typeface="Cambria"/>
              </a:defRPr>
            </a:lvl1pPr>
          </a:lstStyle>
          <a:p>
            <a:r>
              <a:rPr lang="nb-NO"/>
              <a:t>Klikk for å redigere tittelstil</a:t>
            </a:r>
            <a:endParaRPr lang="nb-NO" dirty="0"/>
          </a:p>
        </p:txBody>
      </p:sp>
      <p:sp>
        <p:nvSpPr>
          <p:cNvPr id="11" name="Plassholder for bilde 3"/>
          <p:cNvSpPr>
            <a:spLocks noGrp="1"/>
          </p:cNvSpPr>
          <p:nvPr>
            <p:ph type="pic" sz="quarter" idx="18"/>
          </p:nvPr>
        </p:nvSpPr>
        <p:spPr>
          <a:xfrm>
            <a:off x="109382" y="115452"/>
            <a:ext cx="4398284" cy="6626920"/>
          </a:xfrm>
          <a:prstGeom prst="rect">
            <a:avLst/>
          </a:prstGeom>
        </p:spPr>
        <p:txBody>
          <a:bodyPr vert="horz"/>
          <a:lstStyle>
            <a:lvl1pPr marL="0" indent="0" algn="ctr">
              <a:buFontTx/>
              <a:buNone/>
              <a:defRPr>
                <a:solidFill>
                  <a:schemeClr val="tx1">
                    <a:lumMod val="50000"/>
                    <a:lumOff val="50000"/>
                  </a:schemeClr>
                </a:solidFill>
              </a:defRPr>
            </a:lvl1pPr>
          </a:lstStyle>
          <a:p>
            <a:pPr lvl="0"/>
            <a:r>
              <a:rPr lang="nb-NO" noProof="0"/>
              <a:t>Klikk ikonet for å legge til et bilde</a:t>
            </a:r>
            <a:endParaRPr lang="nb-NO" noProof="0" dirty="0"/>
          </a:p>
        </p:txBody>
      </p:sp>
      <p:pic>
        <p:nvPicPr>
          <p:cNvPr id="13" name="Bilde 4" descr="Forsvaret_logo_RGB_sort3.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75028" y="228600"/>
            <a:ext cx="96996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lassholder for bunntekst 3"/>
          <p:cNvSpPr>
            <a:spLocks noGrp="1"/>
          </p:cNvSpPr>
          <p:nvPr>
            <p:ph type="ftr" sz="quarter" idx="15"/>
          </p:nvPr>
        </p:nvSpPr>
        <p:spPr>
          <a:xfrm>
            <a:off x="5219502" y="407358"/>
            <a:ext cx="1760538" cy="317500"/>
          </a:xfrm>
          <a:prstGeom prst="rect">
            <a:avLst/>
          </a:prstGeom>
        </p:spPr>
        <p:txBody>
          <a:bodyPr vert="horz" lIns="91440" tIns="45720" rIns="91440" bIns="45720" rtlCol="0" anchor="t"/>
          <a:lstStyle>
            <a:lvl1pPr algn="l" fontAlgn="auto">
              <a:spcBef>
                <a:spcPts val="0"/>
              </a:spcBef>
              <a:spcAft>
                <a:spcPts val="0"/>
              </a:spcAft>
              <a:defRPr sz="700" dirty="0" smtClean="0">
                <a:solidFill>
                  <a:schemeClr val="tx1"/>
                </a:solidFill>
                <a:latin typeface="FORSVARET-Medium"/>
                <a:ea typeface="+mn-ea"/>
                <a:cs typeface="FORSVARET-Medium"/>
              </a:defRPr>
            </a:lvl1pPr>
          </a:lstStyle>
          <a:p>
            <a:pPr>
              <a:defRPr/>
            </a:pPr>
            <a:endParaRPr lang="nb-NO" dirty="0"/>
          </a:p>
        </p:txBody>
      </p:sp>
    </p:spTree>
    <p:extLst>
      <p:ext uri="{BB962C8B-B14F-4D97-AF65-F5344CB8AC3E}">
        <p14:creationId xmlns:p14="http://schemas.microsoft.com/office/powerpoint/2010/main" val="2179326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nhold med to bilder til venstre">
    <p:spTree>
      <p:nvGrpSpPr>
        <p:cNvPr id="1" name=""/>
        <p:cNvGrpSpPr/>
        <p:nvPr/>
      </p:nvGrpSpPr>
      <p:grpSpPr>
        <a:xfrm>
          <a:off x="0" y="0"/>
          <a:ext cx="0" cy="0"/>
          <a:chOff x="0" y="0"/>
          <a:chExt cx="0" cy="0"/>
        </a:xfrm>
      </p:grpSpPr>
      <p:sp>
        <p:nvSpPr>
          <p:cNvPr id="12" name="Tittel 6"/>
          <p:cNvSpPr>
            <a:spLocks noGrp="1"/>
          </p:cNvSpPr>
          <p:nvPr>
            <p:ph type="title"/>
          </p:nvPr>
        </p:nvSpPr>
        <p:spPr>
          <a:xfrm>
            <a:off x="4977591" y="1001887"/>
            <a:ext cx="3779836" cy="786192"/>
          </a:xfrm>
          <a:prstGeom prst="rect">
            <a:avLst/>
          </a:prstGeom>
        </p:spPr>
        <p:txBody>
          <a:bodyPr vert="horz" anchor="b"/>
          <a:lstStyle>
            <a:lvl1pPr algn="l">
              <a:defRPr sz="2000" i="1" spc="0" baseline="0">
                <a:solidFill>
                  <a:srgbClr val="191919"/>
                </a:solidFill>
                <a:latin typeface="Cambria"/>
                <a:cs typeface="Cambria"/>
              </a:defRPr>
            </a:lvl1pPr>
          </a:lstStyle>
          <a:p>
            <a:r>
              <a:rPr lang="nb-NO"/>
              <a:t>Klikk for å redigere tittelstil</a:t>
            </a:r>
            <a:endParaRPr lang="nb-NO" dirty="0"/>
          </a:p>
        </p:txBody>
      </p:sp>
      <p:cxnSp>
        <p:nvCxnSpPr>
          <p:cNvPr id="5" name="Rett linje 4"/>
          <p:cNvCxnSpPr/>
          <p:nvPr/>
        </p:nvCxnSpPr>
        <p:spPr>
          <a:xfrm>
            <a:off x="4635500" y="0"/>
            <a:ext cx="0" cy="6858000"/>
          </a:xfrm>
          <a:prstGeom prst="line">
            <a:avLst/>
          </a:prstGeom>
          <a:ln w="6350">
            <a:solidFill>
              <a:schemeClr val="bg1">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8" name="Rett linje 7"/>
          <p:cNvCxnSpPr/>
          <p:nvPr/>
        </p:nvCxnSpPr>
        <p:spPr>
          <a:xfrm>
            <a:off x="5086350" y="1888067"/>
            <a:ext cx="598488" cy="0"/>
          </a:xfrm>
          <a:prstGeom prst="line">
            <a:avLst/>
          </a:prstGeom>
          <a:ln w="6350">
            <a:solidFill>
              <a:srgbClr val="D7D7D7"/>
            </a:solidFill>
          </a:ln>
          <a:effectLst/>
        </p:spPr>
        <p:style>
          <a:lnRef idx="2">
            <a:schemeClr val="accent1"/>
          </a:lnRef>
          <a:fillRef idx="0">
            <a:schemeClr val="accent1"/>
          </a:fillRef>
          <a:effectRef idx="1">
            <a:schemeClr val="accent1"/>
          </a:effectRef>
          <a:fontRef idx="minor">
            <a:schemeClr val="tx1"/>
          </a:fontRef>
        </p:style>
      </p:cxnSp>
      <p:sp>
        <p:nvSpPr>
          <p:cNvPr id="10" name="Plassholder for dato 7"/>
          <p:cNvSpPr>
            <a:spLocks noGrp="1"/>
          </p:cNvSpPr>
          <p:nvPr>
            <p:ph type="dt" sz="half" idx="21"/>
          </p:nvPr>
        </p:nvSpPr>
        <p:spPr>
          <a:xfrm>
            <a:off x="6623050" y="6405033"/>
            <a:ext cx="2133600" cy="366184"/>
          </a:xfrm>
          <a:prstGeom prst="rect">
            <a:avLst/>
          </a:prstGeom>
        </p:spPr>
        <p:txBody>
          <a:bodyPr vert="horz" lIns="91440" tIns="45720" rIns="91440" bIns="45720" rtlCol="0" anchor="ctr"/>
          <a:lstStyle>
            <a:lvl1pPr algn="r" fontAlgn="auto">
              <a:spcBef>
                <a:spcPts val="0"/>
              </a:spcBef>
              <a:spcAft>
                <a:spcPts val="0"/>
              </a:spcAft>
              <a:defRPr sz="800" smtClean="0">
                <a:solidFill>
                  <a:srgbClr val="B2B2B2"/>
                </a:solidFill>
                <a:latin typeface="+mn-lt"/>
                <a:ea typeface="+mn-ea"/>
                <a:cs typeface="+mn-cs"/>
              </a:defRPr>
            </a:lvl1pPr>
          </a:lstStyle>
          <a:p>
            <a:pPr>
              <a:defRPr/>
            </a:pPr>
            <a:fld id="{D9231656-746D-034F-B8C4-EEE5E29B43DA}" type="datetime3">
              <a:rPr lang="en-US" smtClean="0"/>
              <a:t>4 June 2021</a:t>
            </a:fld>
            <a:endParaRPr lang="nb-NO" dirty="0"/>
          </a:p>
        </p:txBody>
      </p:sp>
      <p:sp>
        <p:nvSpPr>
          <p:cNvPr id="13" name="Plassholder for innhold 5"/>
          <p:cNvSpPr>
            <a:spLocks noGrp="1"/>
          </p:cNvSpPr>
          <p:nvPr>
            <p:ph sz="quarter" idx="10"/>
          </p:nvPr>
        </p:nvSpPr>
        <p:spPr>
          <a:xfrm>
            <a:off x="4977872" y="1969506"/>
            <a:ext cx="3779838" cy="4436937"/>
          </a:xfrm>
          <a:prstGeom prst="rect">
            <a:avLst/>
          </a:prstGeom>
          <a:noFill/>
        </p:spPr>
        <p:txBody>
          <a:bodyPr vert="horz" anchor="t">
            <a:normAutofit/>
          </a:bodyPr>
          <a:lstStyle>
            <a:lvl1pPr marL="198000" indent="-162000">
              <a:lnSpc>
                <a:spcPct val="100000"/>
              </a:lnSpc>
              <a:buSzPct val="75000"/>
              <a:buFont typeface="Wingdings" charset="2"/>
              <a:buChar char="§"/>
              <a:defRPr sz="1600">
                <a:solidFill>
                  <a:srgbClr val="191919"/>
                </a:solidFill>
                <a:latin typeface="Cambria"/>
                <a:cs typeface="Cambria"/>
              </a:defRPr>
            </a:lvl1pPr>
            <a:lvl2pPr marL="561600" indent="-234000">
              <a:defRPr sz="1600">
                <a:solidFill>
                  <a:srgbClr val="191919"/>
                </a:solidFill>
                <a:latin typeface="Cambria"/>
                <a:cs typeface="Cambria"/>
              </a:defRPr>
            </a:lvl2pPr>
            <a:lvl3pPr marL="928800" indent="-198000">
              <a:buSzPct val="75000"/>
              <a:buFont typeface="Wingdings" charset="2"/>
              <a:buChar char="§"/>
              <a:defRPr sz="1600">
                <a:solidFill>
                  <a:srgbClr val="191919"/>
                </a:solidFill>
                <a:latin typeface="Cambria"/>
                <a:cs typeface="Cambria"/>
              </a:defRPr>
            </a:lvl3pPr>
            <a:lvl4pPr marL="1494000">
              <a:defRPr sz="1600">
                <a:solidFill>
                  <a:srgbClr val="191919"/>
                </a:solidFill>
                <a:latin typeface="Cambria"/>
                <a:cs typeface="Cambria"/>
              </a:defRPr>
            </a:lvl4pPr>
            <a:lvl5pPr marL="2023200" indent="-198000">
              <a:buSzPct val="75000"/>
              <a:buFont typeface="Wingdings" charset="2"/>
              <a:buChar char="§"/>
              <a:defRPr sz="1600">
                <a:solidFill>
                  <a:srgbClr val="191919"/>
                </a:solidFill>
                <a:latin typeface="Cambria"/>
                <a:cs typeface="Cambria"/>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11" name="Bilde 4" descr="Forsvaret_logo_RGB_sort3.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75028" y="228600"/>
            <a:ext cx="96996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lassholder for bunntekst 3"/>
          <p:cNvSpPr>
            <a:spLocks noGrp="1"/>
          </p:cNvSpPr>
          <p:nvPr>
            <p:ph type="ftr" sz="quarter" idx="15"/>
          </p:nvPr>
        </p:nvSpPr>
        <p:spPr>
          <a:xfrm>
            <a:off x="5219502" y="407358"/>
            <a:ext cx="1760538" cy="317500"/>
          </a:xfrm>
          <a:prstGeom prst="rect">
            <a:avLst/>
          </a:prstGeom>
        </p:spPr>
        <p:txBody>
          <a:bodyPr vert="horz" lIns="91440" tIns="45720" rIns="91440" bIns="45720" rtlCol="0" anchor="t"/>
          <a:lstStyle>
            <a:lvl1pPr algn="l" fontAlgn="auto">
              <a:spcBef>
                <a:spcPts val="0"/>
              </a:spcBef>
              <a:spcAft>
                <a:spcPts val="0"/>
              </a:spcAft>
              <a:defRPr sz="700" dirty="0" smtClean="0">
                <a:solidFill>
                  <a:schemeClr val="tx1"/>
                </a:solidFill>
                <a:latin typeface="FORSVARET-Medium"/>
                <a:ea typeface="+mn-ea"/>
                <a:cs typeface="FORSVARET-Medium"/>
              </a:defRPr>
            </a:lvl1pPr>
          </a:lstStyle>
          <a:p>
            <a:pPr>
              <a:defRPr/>
            </a:pPr>
            <a:endParaRPr lang="nb-NO" dirty="0"/>
          </a:p>
        </p:txBody>
      </p:sp>
      <p:sp>
        <p:nvSpPr>
          <p:cNvPr id="15" name="Plassholder for bilde 3"/>
          <p:cNvSpPr>
            <a:spLocks noGrp="1"/>
          </p:cNvSpPr>
          <p:nvPr>
            <p:ph type="pic" sz="quarter" idx="23"/>
          </p:nvPr>
        </p:nvSpPr>
        <p:spPr>
          <a:xfrm>
            <a:off x="114170" y="116760"/>
            <a:ext cx="4400860" cy="3255653"/>
          </a:xfrm>
          <a:prstGeom prst="rect">
            <a:avLst/>
          </a:prstGeom>
        </p:spPr>
        <p:txBody>
          <a:bodyPr vert="horz"/>
          <a:lstStyle>
            <a:lvl1pPr marL="0" indent="0" algn="ctr">
              <a:buFontTx/>
              <a:buNone/>
              <a:defRPr>
                <a:solidFill>
                  <a:schemeClr val="tx1">
                    <a:lumMod val="50000"/>
                    <a:lumOff val="50000"/>
                  </a:schemeClr>
                </a:solidFill>
              </a:defRPr>
            </a:lvl1pPr>
          </a:lstStyle>
          <a:p>
            <a:pPr lvl="0"/>
            <a:r>
              <a:rPr lang="nb-NO" noProof="0"/>
              <a:t>Klikk ikonet for å legge til et bilde</a:t>
            </a:r>
            <a:endParaRPr lang="nb-NO" noProof="0" dirty="0"/>
          </a:p>
        </p:txBody>
      </p:sp>
      <p:sp>
        <p:nvSpPr>
          <p:cNvPr id="17" name="Plassholder for bilde 3"/>
          <p:cNvSpPr>
            <a:spLocks noGrp="1"/>
          </p:cNvSpPr>
          <p:nvPr>
            <p:ph type="pic" sz="quarter" idx="24"/>
          </p:nvPr>
        </p:nvSpPr>
        <p:spPr>
          <a:xfrm>
            <a:off x="114170" y="3489173"/>
            <a:ext cx="4400860" cy="3255653"/>
          </a:xfrm>
          <a:prstGeom prst="rect">
            <a:avLst/>
          </a:prstGeom>
        </p:spPr>
        <p:txBody>
          <a:bodyPr vert="horz"/>
          <a:lstStyle>
            <a:lvl1pPr marL="0" indent="0" algn="ctr">
              <a:buFontTx/>
              <a:buNone/>
              <a:defRPr>
                <a:solidFill>
                  <a:schemeClr val="tx1">
                    <a:lumMod val="50000"/>
                    <a:lumOff val="50000"/>
                  </a:schemeClr>
                </a:solidFill>
              </a:defRPr>
            </a:lvl1pPr>
          </a:lstStyle>
          <a:p>
            <a:pPr lvl="0"/>
            <a:r>
              <a:rPr lang="nb-NO" noProof="0"/>
              <a:t>Klikk ikonet for å legge til et bilde</a:t>
            </a:r>
            <a:endParaRPr lang="nb-NO" noProof="0" dirty="0"/>
          </a:p>
        </p:txBody>
      </p:sp>
    </p:spTree>
    <p:extLst>
      <p:ext uri="{BB962C8B-B14F-4D97-AF65-F5344CB8AC3E}">
        <p14:creationId xmlns:p14="http://schemas.microsoft.com/office/powerpoint/2010/main" val="1961312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nhold uten bilde - to kolonner">
    <p:spTree>
      <p:nvGrpSpPr>
        <p:cNvPr id="1" name=""/>
        <p:cNvGrpSpPr/>
        <p:nvPr/>
      </p:nvGrpSpPr>
      <p:grpSpPr>
        <a:xfrm>
          <a:off x="0" y="0"/>
          <a:ext cx="0" cy="0"/>
          <a:chOff x="0" y="0"/>
          <a:chExt cx="0" cy="0"/>
        </a:xfrm>
      </p:grpSpPr>
      <p:cxnSp>
        <p:nvCxnSpPr>
          <p:cNvPr id="4" name="Rett linje 3"/>
          <p:cNvCxnSpPr/>
          <p:nvPr/>
        </p:nvCxnSpPr>
        <p:spPr>
          <a:xfrm>
            <a:off x="4271964" y="1637608"/>
            <a:ext cx="600075" cy="0"/>
          </a:xfrm>
          <a:prstGeom prst="line">
            <a:avLst/>
          </a:prstGeom>
          <a:ln w="6350">
            <a:solidFill>
              <a:srgbClr val="D7D7D7"/>
            </a:solidFill>
          </a:ln>
          <a:effectLst/>
        </p:spPr>
        <p:style>
          <a:lnRef idx="2">
            <a:schemeClr val="accent1"/>
          </a:lnRef>
          <a:fillRef idx="0">
            <a:schemeClr val="accent1"/>
          </a:fillRef>
          <a:effectRef idx="1">
            <a:schemeClr val="accent1"/>
          </a:effectRef>
          <a:fontRef idx="minor">
            <a:schemeClr val="tx1"/>
          </a:fontRef>
        </p:style>
      </p:cxnSp>
      <p:sp>
        <p:nvSpPr>
          <p:cNvPr id="11" name="Plassholder for innhold 5"/>
          <p:cNvSpPr>
            <a:spLocks noGrp="1"/>
          </p:cNvSpPr>
          <p:nvPr>
            <p:ph sz="quarter" idx="10"/>
          </p:nvPr>
        </p:nvSpPr>
        <p:spPr>
          <a:xfrm>
            <a:off x="386293" y="1701395"/>
            <a:ext cx="8359244" cy="4549828"/>
          </a:xfrm>
          <a:prstGeom prst="rect">
            <a:avLst/>
          </a:prstGeom>
          <a:noFill/>
        </p:spPr>
        <p:txBody>
          <a:bodyPr vert="horz" numCol="2" spcCol="1440000" anchor="t"/>
          <a:lstStyle>
            <a:lvl1pPr marL="198000" indent="-162000">
              <a:lnSpc>
                <a:spcPct val="100000"/>
              </a:lnSpc>
              <a:buSzPct val="75000"/>
              <a:buFont typeface="Wingdings" charset="2"/>
              <a:buChar char="§"/>
              <a:defRPr sz="1600">
                <a:solidFill>
                  <a:srgbClr val="191919"/>
                </a:solidFill>
                <a:latin typeface="Cambria"/>
                <a:cs typeface="Cambria"/>
              </a:defRPr>
            </a:lvl1pPr>
            <a:lvl2pPr marL="561600" indent="-234000">
              <a:defRPr sz="1600">
                <a:solidFill>
                  <a:srgbClr val="191919"/>
                </a:solidFill>
                <a:latin typeface="Cambria"/>
                <a:cs typeface="Cambria"/>
              </a:defRPr>
            </a:lvl2pPr>
            <a:lvl3pPr marL="928800" indent="-198000">
              <a:buSzPct val="75000"/>
              <a:buFont typeface="Wingdings" charset="2"/>
              <a:buChar char="§"/>
              <a:defRPr sz="1600">
                <a:solidFill>
                  <a:srgbClr val="191919"/>
                </a:solidFill>
                <a:latin typeface="Cambria"/>
                <a:cs typeface="Cambria"/>
              </a:defRPr>
            </a:lvl3pPr>
            <a:lvl4pPr marL="1494000">
              <a:defRPr sz="1600">
                <a:solidFill>
                  <a:srgbClr val="191919"/>
                </a:solidFill>
                <a:latin typeface="Cambria"/>
                <a:cs typeface="Cambria"/>
              </a:defRPr>
            </a:lvl4pPr>
            <a:lvl5pPr marL="2023200" indent="-198000">
              <a:buSzPct val="75000"/>
              <a:buFont typeface="Wingdings" charset="2"/>
              <a:buChar char="§"/>
              <a:defRPr sz="1600">
                <a:solidFill>
                  <a:srgbClr val="191919"/>
                </a:solidFill>
                <a:latin typeface="Cambria"/>
                <a:cs typeface="Cambria"/>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2" name="Tittel 6"/>
          <p:cNvSpPr>
            <a:spLocks noGrp="1"/>
          </p:cNvSpPr>
          <p:nvPr>
            <p:ph type="title"/>
          </p:nvPr>
        </p:nvSpPr>
        <p:spPr>
          <a:xfrm>
            <a:off x="387848" y="889002"/>
            <a:ext cx="8360366" cy="627941"/>
          </a:xfrm>
          <a:prstGeom prst="rect">
            <a:avLst/>
          </a:prstGeom>
        </p:spPr>
        <p:txBody>
          <a:bodyPr vert="horz" anchor="b"/>
          <a:lstStyle>
            <a:lvl1pPr algn="ctr">
              <a:defRPr sz="2000" i="1" spc="0" baseline="0">
                <a:solidFill>
                  <a:schemeClr val="tx1"/>
                </a:solidFill>
                <a:latin typeface="Cambria"/>
                <a:cs typeface="Cambria"/>
              </a:defRPr>
            </a:lvl1pPr>
          </a:lstStyle>
          <a:p>
            <a:r>
              <a:rPr lang="nb-NO"/>
              <a:t>Klikk for å redigere tittelstil</a:t>
            </a:r>
            <a:endParaRPr lang="nb-NO" dirty="0"/>
          </a:p>
        </p:txBody>
      </p:sp>
      <p:sp>
        <p:nvSpPr>
          <p:cNvPr id="7" name="Plassholder for dato 7"/>
          <p:cNvSpPr>
            <a:spLocks noGrp="1"/>
          </p:cNvSpPr>
          <p:nvPr>
            <p:ph type="dt" sz="half" idx="12"/>
          </p:nvPr>
        </p:nvSpPr>
        <p:spPr>
          <a:xfrm>
            <a:off x="379413" y="6405033"/>
            <a:ext cx="2133600" cy="366184"/>
          </a:xfrm>
          <a:prstGeom prst="rect">
            <a:avLst/>
          </a:prstGeom>
        </p:spPr>
        <p:txBody>
          <a:bodyPr vert="horz" lIns="91440" tIns="45720" rIns="91440" bIns="45720" rtlCol="0" anchor="ctr"/>
          <a:lstStyle>
            <a:lvl1pPr algn="l" fontAlgn="auto">
              <a:spcBef>
                <a:spcPts val="0"/>
              </a:spcBef>
              <a:spcAft>
                <a:spcPts val="0"/>
              </a:spcAft>
              <a:defRPr sz="800" smtClean="0">
                <a:solidFill>
                  <a:srgbClr val="B2B2B2"/>
                </a:solidFill>
                <a:latin typeface="+mn-lt"/>
                <a:ea typeface="+mn-ea"/>
                <a:cs typeface="+mn-cs"/>
              </a:defRPr>
            </a:lvl1pPr>
          </a:lstStyle>
          <a:p>
            <a:pPr>
              <a:defRPr/>
            </a:pPr>
            <a:fld id="{EA52E12F-0C81-4245-859F-CDD4C33797BA}" type="datetime3">
              <a:rPr lang="en-US" smtClean="0"/>
              <a:t>4 June 2021</a:t>
            </a:fld>
            <a:endParaRPr lang="nb-NO" dirty="0"/>
          </a:p>
        </p:txBody>
      </p:sp>
      <p:sp>
        <p:nvSpPr>
          <p:cNvPr id="8" name="Plassholder for bunntekst 3"/>
          <p:cNvSpPr>
            <a:spLocks noGrp="1"/>
          </p:cNvSpPr>
          <p:nvPr>
            <p:ph type="ftr" sz="quarter" idx="17"/>
          </p:nvPr>
        </p:nvSpPr>
        <p:spPr>
          <a:xfrm>
            <a:off x="625475" y="407358"/>
            <a:ext cx="1760538" cy="317500"/>
          </a:xfrm>
          <a:prstGeom prst="rect">
            <a:avLst/>
          </a:prstGeom>
        </p:spPr>
        <p:txBody>
          <a:bodyPr vert="horz" lIns="91440" tIns="45720" rIns="91440" bIns="45720" rtlCol="0" anchor="t"/>
          <a:lstStyle>
            <a:lvl1pPr algn="l" fontAlgn="auto">
              <a:spcBef>
                <a:spcPts val="0"/>
              </a:spcBef>
              <a:spcAft>
                <a:spcPts val="0"/>
              </a:spcAft>
              <a:defRPr sz="700" dirty="0" smtClean="0">
                <a:solidFill>
                  <a:schemeClr val="tx1"/>
                </a:solidFill>
                <a:latin typeface="FORSVARET-Medium"/>
                <a:ea typeface="+mn-ea"/>
                <a:cs typeface="FORSVARET-Medium"/>
              </a:defRPr>
            </a:lvl1pPr>
          </a:lstStyle>
          <a:p>
            <a:pPr>
              <a:defRPr/>
            </a:pPr>
            <a:endParaRPr lang="nb-NO" dirty="0"/>
          </a:p>
        </p:txBody>
      </p:sp>
      <p:pic>
        <p:nvPicPr>
          <p:cNvPr id="9" name="Bilde 4" descr="Forsvaret_logo_RGB_sort3.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 y="228600"/>
            <a:ext cx="96996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077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theme" Target="../theme/theme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theme" Target="../theme/theme3.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 name="Rektangel 50"/>
          <p:cNvSpPr>
            <a:spLocks/>
          </p:cNvSpPr>
          <p:nvPr/>
        </p:nvSpPr>
        <p:spPr>
          <a:xfrm>
            <a:off x="92075" y="127000"/>
            <a:ext cx="8959850" cy="6604000"/>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b-NO"/>
          </a:p>
        </p:txBody>
      </p:sp>
    </p:spTree>
  </p:cSld>
  <p:clrMap bg1="lt1" tx1="dk1" bg2="lt2" tx2="dk2" accent1="accent1" accent2="accent2" accent3="accent3" accent4="accent4" accent5="accent5" accent6="accent6" hlink="hlink" folHlink="folHlink"/>
  <p:sldLayoutIdLst>
    <p:sldLayoutId id="2147483751" r:id="rId1"/>
    <p:sldLayoutId id="2147483763" r:id="rId2"/>
    <p:sldLayoutId id="2147483760" r:id="rId3"/>
    <p:sldLayoutId id="2147483790" r:id="rId4"/>
    <p:sldLayoutId id="2147483752" r:id="rId5"/>
    <p:sldLayoutId id="2147483753" r:id="rId6"/>
    <p:sldLayoutId id="2147483755" r:id="rId7"/>
    <p:sldLayoutId id="2147483756" r:id="rId8"/>
    <p:sldLayoutId id="2147483758" r:id="rId9"/>
    <p:sldLayoutId id="2147483778" r:id="rId10"/>
    <p:sldLayoutId id="2147483759" r:id="rId11"/>
    <p:sldLayoutId id="2147483785" r:id="rId12"/>
    <p:sldLayoutId id="2147483786" r:id="rId13"/>
    <p:sldLayoutId id="2147483787" r:id="rId14"/>
    <p:sldLayoutId id="2147483788" r:id="rId15"/>
    <p:sldLayoutId id="2147483789" r:id="rId16"/>
    <p:sldLayoutId id="2147483781" r:id="rId17"/>
    <p:sldLayoutId id="2147483782" r:id="rId18"/>
    <p:sldLayoutId id="2147483761" r:id="rId19"/>
    <p:sldLayoutId id="2147483762" r:id="rId20"/>
    <p:sldLayoutId id="2147483797" r:id="rId21"/>
  </p:sldLayoutIdLst>
  <p:hf sldNum="0" hdr="0" dt="0"/>
  <p:txStyles>
    <p:titleStyle>
      <a:lvl1pPr algn="ctr" defTabSz="457200" rtl="0" eaLnBrk="1" fontAlgn="base" hangingPunct="1">
        <a:spcBef>
          <a:spcPct val="0"/>
        </a:spcBef>
        <a:spcAft>
          <a:spcPct val="0"/>
        </a:spcAft>
        <a:defRPr sz="2000" i="1" kern="1200" spc="5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2000" i="1">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2000" i="1">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2000" i="1">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2000" i="1">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2000" i="1">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2000" i="1">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2000" i="1">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2000" i="1">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1600" kern="1200">
          <a:solidFill>
            <a:schemeClr val="tx1"/>
          </a:solidFill>
          <a:latin typeface="Cambria"/>
          <a:ea typeface="ＭＳ Ｐゴシック" charset="0"/>
          <a:cs typeface="Cambria"/>
        </a:defRPr>
      </a:lvl1pPr>
      <a:lvl2pPr marL="742950" indent="-285750" algn="l" defTabSz="457200" rtl="0" eaLnBrk="1" fontAlgn="base" hangingPunct="1">
        <a:spcBef>
          <a:spcPct val="20000"/>
        </a:spcBef>
        <a:spcAft>
          <a:spcPct val="0"/>
        </a:spcAft>
        <a:buFont typeface="Arial" charset="0"/>
        <a:buChar char="–"/>
        <a:defRPr sz="1600" kern="1200">
          <a:solidFill>
            <a:schemeClr val="tx1"/>
          </a:solidFill>
          <a:latin typeface="Cambria"/>
          <a:ea typeface="ＭＳ Ｐゴシック" charset="0"/>
          <a:cs typeface="Cambria"/>
        </a:defRPr>
      </a:lvl2pPr>
      <a:lvl3pPr marL="1143000" indent="-228600" algn="l" defTabSz="457200" rtl="0" eaLnBrk="1" fontAlgn="base" hangingPunct="1">
        <a:spcBef>
          <a:spcPct val="20000"/>
        </a:spcBef>
        <a:spcAft>
          <a:spcPct val="0"/>
        </a:spcAft>
        <a:buFont typeface="Arial" charset="0"/>
        <a:buChar char="•"/>
        <a:defRPr sz="1600" kern="1200">
          <a:solidFill>
            <a:schemeClr val="tx1"/>
          </a:solidFill>
          <a:latin typeface="Cambria"/>
          <a:ea typeface="ＭＳ Ｐゴシック" charset="0"/>
          <a:cs typeface="Cambria"/>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Cambria"/>
          <a:ea typeface="ＭＳ Ｐゴシック" charset="0"/>
          <a:cs typeface="Cambria"/>
        </a:defRPr>
      </a:lvl4pPr>
      <a:lvl5pPr marL="2057400" indent="-228600" algn="l" defTabSz="457200" rtl="0" eaLnBrk="1" fontAlgn="base" hangingPunct="1">
        <a:spcBef>
          <a:spcPct val="20000"/>
        </a:spcBef>
        <a:spcAft>
          <a:spcPct val="0"/>
        </a:spcAft>
        <a:buFont typeface="Arial" charset="0"/>
        <a:buChar char="»"/>
        <a:defRPr sz="1600" kern="1200">
          <a:solidFill>
            <a:schemeClr val="tx1"/>
          </a:solidFill>
          <a:latin typeface="Cambria"/>
          <a:ea typeface="ＭＳ Ｐゴシック" charset="0"/>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7" name="Rektangel 6"/>
          <p:cNvSpPr>
            <a:spLocks/>
          </p:cNvSpPr>
          <p:nvPr/>
        </p:nvSpPr>
        <p:spPr>
          <a:xfrm>
            <a:off x="92075" y="127000"/>
            <a:ext cx="8959850" cy="6604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b-NO"/>
          </a:p>
        </p:txBody>
      </p:sp>
    </p:spTree>
  </p:cSld>
  <p:clrMap bg1="lt1" tx1="dk1" bg2="lt2" tx2="dk2" accent1="accent1" accent2="accent2" accent3="accent3" accent4="accent4" accent5="accent5" accent6="accent6" hlink="hlink" folHlink="folHlink"/>
  <p:sldLayoutIdLst>
    <p:sldLayoutId id="2147483764" r:id="rId1"/>
    <p:sldLayoutId id="2147483776" r:id="rId2"/>
    <p:sldLayoutId id="2147483791" r:id="rId3"/>
    <p:sldLayoutId id="2147483765" r:id="rId4"/>
    <p:sldLayoutId id="2147483766" r:id="rId5"/>
    <p:sldLayoutId id="2147483768" r:id="rId6"/>
    <p:sldLayoutId id="2147483769" r:id="rId7"/>
    <p:sldLayoutId id="2147483771" r:id="rId8"/>
    <p:sldLayoutId id="2147483779" r:id="rId9"/>
    <p:sldLayoutId id="2147483772" r:id="rId10"/>
    <p:sldLayoutId id="2147483792" r:id="rId11"/>
    <p:sldLayoutId id="2147483793" r:id="rId12"/>
    <p:sldLayoutId id="2147483794" r:id="rId13"/>
    <p:sldLayoutId id="2147483795" r:id="rId14"/>
    <p:sldLayoutId id="2147483796" r:id="rId15"/>
    <p:sldLayoutId id="2147483773" r:id="rId16"/>
    <p:sldLayoutId id="2147483784" r:id="rId17"/>
    <p:sldLayoutId id="2147483783" r:id="rId18"/>
    <p:sldLayoutId id="2147483774" r:id="rId19"/>
    <p:sldLayoutId id="2147483775" r:id="rId20"/>
  </p:sldLayoutIdLst>
  <p:hf sldNum="0" hdr="0" dt="0"/>
  <p:txStyles>
    <p:titleStyle>
      <a:lvl1pPr algn="ctr" defTabSz="457200" rtl="0" fontAlgn="base">
        <a:spcBef>
          <a:spcPct val="0"/>
        </a:spcBef>
        <a:spcAft>
          <a:spcPct val="0"/>
        </a:spcAft>
        <a:defRPr sz="2000" i="1" kern="1200">
          <a:solidFill>
            <a:schemeClr val="bg1"/>
          </a:solidFill>
          <a:latin typeface="+mj-lt"/>
          <a:ea typeface="ＭＳ Ｐゴシック" charset="0"/>
          <a:cs typeface="ＭＳ Ｐゴシック" charset="0"/>
        </a:defRPr>
      </a:lvl1pPr>
      <a:lvl2pPr algn="ctr" defTabSz="457200" rtl="0" fontAlgn="base">
        <a:spcBef>
          <a:spcPct val="0"/>
        </a:spcBef>
        <a:spcAft>
          <a:spcPct val="0"/>
        </a:spcAft>
        <a:defRPr sz="2000" i="1">
          <a:solidFill>
            <a:schemeClr val="bg1"/>
          </a:solidFill>
          <a:latin typeface="Calibri" charset="0"/>
          <a:ea typeface="ＭＳ Ｐゴシック" charset="0"/>
          <a:cs typeface="ＭＳ Ｐゴシック" charset="0"/>
        </a:defRPr>
      </a:lvl2pPr>
      <a:lvl3pPr algn="ctr" defTabSz="457200" rtl="0" fontAlgn="base">
        <a:spcBef>
          <a:spcPct val="0"/>
        </a:spcBef>
        <a:spcAft>
          <a:spcPct val="0"/>
        </a:spcAft>
        <a:defRPr sz="2000" i="1">
          <a:solidFill>
            <a:schemeClr val="bg1"/>
          </a:solidFill>
          <a:latin typeface="Calibri" charset="0"/>
          <a:ea typeface="ＭＳ Ｐゴシック" charset="0"/>
          <a:cs typeface="ＭＳ Ｐゴシック" charset="0"/>
        </a:defRPr>
      </a:lvl3pPr>
      <a:lvl4pPr algn="ctr" defTabSz="457200" rtl="0" fontAlgn="base">
        <a:spcBef>
          <a:spcPct val="0"/>
        </a:spcBef>
        <a:spcAft>
          <a:spcPct val="0"/>
        </a:spcAft>
        <a:defRPr sz="2000" i="1">
          <a:solidFill>
            <a:schemeClr val="bg1"/>
          </a:solidFill>
          <a:latin typeface="Calibri" charset="0"/>
          <a:ea typeface="ＭＳ Ｐゴシック" charset="0"/>
          <a:cs typeface="ＭＳ Ｐゴシック" charset="0"/>
        </a:defRPr>
      </a:lvl4pPr>
      <a:lvl5pPr algn="ctr" defTabSz="457200" rtl="0" fontAlgn="base">
        <a:spcBef>
          <a:spcPct val="0"/>
        </a:spcBef>
        <a:spcAft>
          <a:spcPct val="0"/>
        </a:spcAft>
        <a:defRPr sz="2000" i="1">
          <a:solidFill>
            <a:schemeClr val="bg1"/>
          </a:solidFill>
          <a:latin typeface="Calibri" charset="0"/>
          <a:ea typeface="ＭＳ Ｐゴシック" charset="0"/>
          <a:cs typeface="ＭＳ Ｐゴシック" charset="0"/>
        </a:defRPr>
      </a:lvl5pPr>
      <a:lvl6pPr marL="457200" algn="ctr" defTabSz="457200" rtl="0" fontAlgn="base">
        <a:spcBef>
          <a:spcPct val="0"/>
        </a:spcBef>
        <a:spcAft>
          <a:spcPct val="0"/>
        </a:spcAft>
        <a:defRPr sz="2000" i="1">
          <a:solidFill>
            <a:schemeClr val="bg1"/>
          </a:solidFill>
          <a:latin typeface="Calibri" charset="0"/>
          <a:ea typeface="ＭＳ Ｐゴシック" charset="0"/>
          <a:cs typeface="ＭＳ Ｐゴシック" charset="0"/>
        </a:defRPr>
      </a:lvl6pPr>
      <a:lvl7pPr marL="914400" algn="ctr" defTabSz="457200" rtl="0" fontAlgn="base">
        <a:spcBef>
          <a:spcPct val="0"/>
        </a:spcBef>
        <a:spcAft>
          <a:spcPct val="0"/>
        </a:spcAft>
        <a:defRPr sz="2000" i="1">
          <a:solidFill>
            <a:schemeClr val="bg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2000" i="1">
          <a:solidFill>
            <a:schemeClr val="bg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2000" i="1">
          <a:solidFill>
            <a:schemeClr val="bg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1600" kern="1200">
          <a:solidFill>
            <a:srgbClr val="EFEFEF"/>
          </a:solidFill>
          <a:latin typeface="Cambria"/>
          <a:ea typeface="ＭＳ Ｐゴシック" charset="0"/>
          <a:cs typeface="Cambria"/>
        </a:defRPr>
      </a:lvl1pPr>
      <a:lvl2pPr marL="742950" indent="-285750" algn="l" defTabSz="457200" rtl="0" fontAlgn="base">
        <a:spcBef>
          <a:spcPct val="20000"/>
        </a:spcBef>
        <a:spcAft>
          <a:spcPct val="0"/>
        </a:spcAft>
        <a:buFont typeface="Arial" charset="0"/>
        <a:buChar char="–"/>
        <a:defRPr sz="1600" kern="1200">
          <a:solidFill>
            <a:srgbClr val="EFEFEF"/>
          </a:solidFill>
          <a:latin typeface="Cambria"/>
          <a:ea typeface="ＭＳ Ｐゴシック" charset="0"/>
          <a:cs typeface="Cambria"/>
        </a:defRPr>
      </a:lvl2pPr>
      <a:lvl3pPr marL="1143000" indent="-228600" algn="l" defTabSz="457200" rtl="0" fontAlgn="base">
        <a:spcBef>
          <a:spcPct val="20000"/>
        </a:spcBef>
        <a:spcAft>
          <a:spcPct val="0"/>
        </a:spcAft>
        <a:buFont typeface="Arial" charset="0"/>
        <a:buChar char="•"/>
        <a:defRPr sz="1600" kern="1200">
          <a:solidFill>
            <a:srgbClr val="EFEFEF"/>
          </a:solidFill>
          <a:latin typeface="Cambria"/>
          <a:ea typeface="ＭＳ Ｐゴシック" charset="0"/>
          <a:cs typeface="Cambria"/>
        </a:defRPr>
      </a:lvl3pPr>
      <a:lvl4pPr marL="1600200" indent="-228600" algn="l" defTabSz="457200" rtl="0" fontAlgn="base">
        <a:spcBef>
          <a:spcPct val="20000"/>
        </a:spcBef>
        <a:spcAft>
          <a:spcPct val="0"/>
        </a:spcAft>
        <a:buFont typeface="Arial" charset="0"/>
        <a:buChar char="–"/>
        <a:defRPr sz="1600" kern="1200">
          <a:solidFill>
            <a:srgbClr val="EFEFEF"/>
          </a:solidFill>
          <a:latin typeface="Cambria"/>
          <a:ea typeface="ＭＳ Ｐゴシック" charset="0"/>
          <a:cs typeface="Cambria"/>
        </a:defRPr>
      </a:lvl4pPr>
      <a:lvl5pPr marL="2057400" indent="-228600" algn="l" defTabSz="457200" rtl="0" fontAlgn="base">
        <a:spcBef>
          <a:spcPct val="20000"/>
        </a:spcBef>
        <a:spcAft>
          <a:spcPct val="0"/>
        </a:spcAft>
        <a:buFont typeface="Arial" charset="0"/>
        <a:buChar char="»"/>
        <a:defRPr sz="1600" kern="1200">
          <a:solidFill>
            <a:srgbClr val="EFEFEF"/>
          </a:solidFill>
          <a:latin typeface="Cambria"/>
          <a:ea typeface="ＭＳ Ｐゴシック" charset="0"/>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 name="Rektangel 50"/>
          <p:cNvSpPr>
            <a:spLocks/>
          </p:cNvSpPr>
          <p:nvPr/>
        </p:nvSpPr>
        <p:spPr>
          <a:xfrm>
            <a:off x="92075" y="127000"/>
            <a:ext cx="8959850" cy="6604000"/>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b-NO"/>
          </a:p>
        </p:txBody>
      </p:sp>
    </p:spTree>
    <p:extLst>
      <p:ext uri="{BB962C8B-B14F-4D97-AF65-F5344CB8AC3E}">
        <p14:creationId xmlns:p14="http://schemas.microsoft.com/office/powerpoint/2010/main" val="4096801079"/>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Lst>
  <p:timing>
    <p:tnLst>
      <p:par>
        <p:cTn id="1" dur="indefinite" restart="never" nodeType="tmRoot"/>
      </p:par>
    </p:tnLst>
  </p:timing>
  <p:hf sldNum="0" hdr="0" dt="0"/>
  <p:txStyles>
    <p:titleStyle>
      <a:lvl1pPr algn="ctr" defTabSz="457200" rtl="0" eaLnBrk="1" fontAlgn="base" hangingPunct="1">
        <a:spcBef>
          <a:spcPct val="0"/>
        </a:spcBef>
        <a:spcAft>
          <a:spcPct val="0"/>
        </a:spcAft>
        <a:defRPr sz="2000" i="1" kern="1200" spc="5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2000" i="1">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2000" i="1">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2000" i="1">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2000" i="1">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2000" i="1">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2000" i="1">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2000" i="1">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2000" i="1">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1600" kern="1200">
          <a:solidFill>
            <a:schemeClr val="tx1"/>
          </a:solidFill>
          <a:latin typeface="Cambria"/>
          <a:ea typeface="ＭＳ Ｐゴシック" charset="0"/>
          <a:cs typeface="Cambria"/>
        </a:defRPr>
      </a:lvl1pPr>
      <a:lvl2pPr marL="742950" indent="-285750" algn="l" defTabSz="457200" rtl="0" eaLnBrk="1" fontAlgn="base" hangingPunct="1">
        <a:spcBef>
          <a:spcPct val="20000"/>
        </a:spcBef>
        <a:spcAft>
          <a:spcPct val="0"/>
        </a:spcAft>
        <a:buFont typeface="Arial" charset="0"/>
        <a:buChar char="–"/>
        <a:defRPr sz="1600" kern="1200">
          <a:solidFill>
            <a:schemeClr val="tx1"/>
          </a:solidFill>
          <a:latin typeface="Cambria"/>
          <a:ea typeface="ＭＳ Ｐゴシック" charset="0"/>
          <a:cs typeface="Cambria"/>
        </a:defRPr>
      </a:lvl2pPr>
      <a:lvl3pPr marL="1143000" indent="-228600" algn="l" defTabSz="457200" rtl="0" eaLnBrk="1" fontAlgn="base" hangingPunct="1">
        <a:spcBef>
          <a:spcPct val="20000"/>
        </a:spcBef>
        <a:spcAft>
          <a:spcPct val="0"/>
        </a:spcAft>
        <a:buFont typeface="Arial" charset="0"/>
        <a:buChar char="•"/>
        <a:defRPr sz="1600" kern="1200">
          <a:solidFill>
            <a:schemeClr val="tx1"/>
          </a:solidFill>
          <a:latin typeface="Cambria"/>
          <a:ea typeface="ＭＳ Ｐゴシック" charset="0"/>
          <a:cs typeface="Cambria"/>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Cambria"/>
          <a:ea typeface="ＭＳ Ｐゴシック" charset="0"/>
          <a:cs typeface="Cambria"/>
        </a:defRPr>
      </a:lvl4pPr>
      <a:lvl5pPr marL="2057400" indent="-228600" algn="l" defTabSz="457200" rtl="0" eaLnBrk="1" fontAlgn="base" hangingPunct="1">
        <a:spcBef>
          <a:spcPct val="20000"/>
        </a:spcBef>
        <a:spcAft>
          <a:spcPct val="0"/>
        </a:spcAft>
        <a:buFont typeface="Arial" charset="0"/>
        <a:buChar char="»"/>
        <a:defRPr sz="1600" kern="1200">
          <a:solidFill>
            <a:schemeClr val="tx1"/>
          </a:solidFill>
          <a:latin typeface="Cambria"/>
          <a:ea typeface="ＭＳ Ｐゴシック" charset="0"/>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44.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4.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7.xml"/><Relationship Id="rId1" Type="http://schemas.openxmlformats.org/officeDocument/2006/relationships/slideLayout" Target="../slideLayouts/slideLayout44.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433752" y="2494746"/>
            <a:ext cx="8276493" cy="1064011"/>
          </a:xfrm>
        </p:spPr>
        <p:txBody>
          <a:bodyPr/>
          <a:lstStyle/>
          <a:p>
            <a:r>
              <a:rPr lang="en-US" sz="2800" dirty="0">
                <a:solidFill>
                  <a:schemeClr val="tx1"/>
                </a:solidFill>
              </a:rPr>
              <a:t/>
            </a:r>
            <a:br>
              <a:rPr lang="en-US" sz="2800" dirty="0">
                <a:solidFill>
                  <a:schemeClr val="tx1"/>
                </a:solidFill>
              </a:rPr>
            </a:br>
            <a:r>
              <a:rPr lang="en-US" sz="2800" dirty="0"/>
              <a:t>MSR XGK EX</a:t>
            </a:r>
            <a:endParaRPr lang="en-US" sz="2800" b="1" dirty="0"/>
          </a:p>
        </p:txBody>
      </p:sp>
      <p:sp>
        <p:nvSpPr>
          <p:cNvPr id="8" name="Undertittel 6"/>
          <p:cNvSpPr>
            <a:spLocks noGrp="1"/>
          </p:cNvSpPr>
          <p:nvPr>
            <p:ph type="subTitle" idx="1"/>
          </p:nvPr>
        </p:nvSpPr>
        <p:spPr/>
        <p:txBody>
          <a:bodyPr>
            <a:normAutofit/>
          </a:bodyPr>
          <a:lstStyle/>
          <a:p>
            <a:r>
              <a:rPr lang="en-US" sz="2000" dirty="0"/>
              <a:t>”If you can fight and survive in the extremes of </a:t>
            </a:r>
            <a:br>
              <a:rPr lang="en-US" sz="2000" dirty="0"/>
            </a:br>
            <a:r>
              <a:rPr lang="en-US" sz="2000" dirty="0"/>
              <a:t>the Arctic, you can fight anywhere in the world”</a:t>
            </a:r>
          </a:p>
        </p:txBody>
      </p:sp>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8347" y="5716502"/>
            <a:ext cx="1587301" cy="400000"/>
          </a:xfrm>
          <a:prstGeom prst="rect">
            <a:avLst/>
          </a:prstGeom>
        </p:spPr>
      </p:pic>
    </p:spTree>
    <p:extLst>
      <p:ext uri="{BB962C8B-B14F-4D97-AF65-F5344CB8AC3E}">
        <p14:creationId xmlns:p14="http://schemas.microsoft.com/office/powerpoint/2010/main" val="1670396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sz="2800" kern="0" dirty="0"/>
              <a:t>Provisioning for usage and fire up</a:t>
            </a:r>
            <a:endParaRPr lang="en-GB" sz="2800" b="1" dirty="0"/>
          </a:p>
        </p:txBody>
      </p:sp>
      <p:sp>
        <p:nvSpPr>
          <p:cNvPr id="4" name="Plassholder for innhold 3"/>
          <p:cNvSpPr>
            <a:spLocks noGrp="1"/>
          </p:cNvSpPr>
          <p:nvPr>
            <p:ph sz="quarter" idx="10"/>
          </p:nvPr>
        </p:nvSpPr>
        <p:spPr>
          <a:xfrm>
            <a:off x="108372" y="1969506"/>
            <a:ext cx="4341707" cy="4772866"/>
          </a:xfrm>
        </p:spPr>
        <p:txBody>
          <a:bodyPr>
            <a:normAutofit/>
          </a:bodyPr>
          <a:lstStyle/>
          <a:p>
            <a:pPr marL="36000" indent="0">
              <a:buNone/>
            </a:pPr>
            <a:r>
              <a:rPr lang="en-GB" sz="2000" b="1" dirty="0"/>
              <a:t>Control before use:</a:t>
            </a:r>
          </a:p>
          <a:p>
            <a:pPr marL="0" indent="0">
              <a:buNone/>
            </a:pPr>
            <a:r>
              <a:rPr lang="en-GB" sz="2000" dirty="0"/>
              <a:t>All components present under the </a:t>
            </a:r>
            <a:r>
              <a:rPr lang="en-GB" sz="2000" dirty="0" smtClean="0"/>
              <a:t>control</a:t>
            </a:r>
            <a:endParaRPr lang="en-GB" sz="2000" dirty="0"/>
          </a:p>
          <a:p>
            <a:pPr marL="0" indent="0">
              <a:buNone/>
            </a:pPr>
            <a:endParaRPr lang="en-GB" sz="2000" dirty="0"/>
          </a:p>
          <a:p>
            <a:pPr marL="0" indent="0">
              <a:buNone/>
            </a:pPr>
            <a:r>
              <a:rPr lang="en-GB" sz="2000" b="1" dirty="0"/>
              <a:t>Check list:</a:t>
            </a:r>
          </a:p>
          <a:p>
            <a:r>
              <a:rPr lang="en-GB" sz="2000" dirty="0"/>
              <a:t>Fuel</a:t>
            </a:r>
          </a:p>
          <a:p>
            <a:r>
              <a:rPr lang="en-GB" sz="2000" dirty="0"/>
              <a:t>Pump</a:t>
            </a:r>
          </a:p>
          <a:p>
            <a:r>
              <a:rPr lang="en-GB" sz="2000" dirty="0" smtClean="0"/>
              <a:t>Fuel bottle</a:t>
            </a:r>
            <a:endParaRPr lang="en-GB" sz="2000" dirty="0"/>
          </a:p>
          <a:p>
            <a:r>
              <a:rPr lang="en-GB" sz="2000" dirty="0">
                <a:solidFill>
                  <a:schemeClr val="tx1"/>
                </a:solidFill>
              </a:rPr>
              <a:t>Burner with </a:t>
            </a:r>
            <a:r>
              <a:rPr lang="en-GB" sz="2000" dirty="0" smtClean="0">
                <a:solidFill>
                  <a:schemeClr val="tx1"/>
                </a:solidFill>
              </a:rPr>
              <a:t>fuel hose</a:t>
            </a:r>
            <a:endParaRPr lang="en-GB" sz="2000" dirty="0">
              <a:solidFill>
                <a:schemeClr val="tx1"/>
              </a:solidFill>
            </a:endParaRPr>
          </a:p>
          <a:p>
            <a:r>
              <a:rPr lang="en-GB" sz="2000" dirty="0">
                <a:solidFill>
                  <a:schemeClr val="tx1"/>
                </a:solidFill>
              </a:rPr>
              <a:t>Nozzle</a:t>
            </a:r>
          </a:p>
          <a:p>
            <a:r>
              <a:rPr lang="en-GB" sz="2000" dirty="0">
                <a:solidFill>
                  <a:schemeClr val="tx1"/>
                </a:solidFill>
              </a:rPr>
              <a:t>Kettle sets 5 pieces</a:t>
            </a:r>
          </a:p>
          <a:p>
            <a:r>
              <a:rPr lang="en-GB" sz="2000" dirty="0">
                <a:solidFill>
                  <a:schemeClr val="tx1"/>
                </a:solidFill>
              </a:rPr>
              <a:t>Spare parts</a:t>
            </a:r>
          </a:p>
          <a:p>
            <a:r>
              <a:rPr lang="en-GB" sz="2000" dirty="0">
                <a:solidFill>
                  <a:schemeClr val="tx1"/>
                </a:solidFill>
              </a:rPr>
              <a:t>Compositing and functional test</a:t>
            </a:r>
          </a:p>
          <a:p>
            <a:pPr marL="36000" indent="0">
              <a:buNone/>
            </a:pPr>
            <a:endParaRPr lang="en-GB" sz="20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909763"/>
            <a:ext cx="4572000" cy="3343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3813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type="title"/>
          </p:nvPr>
        </p:nvSpPr>
        <p:spPr>
          <a:xfrm>
            <a:off x="641653" y="1004888"/>
            <a:ext cx="8178498" cy="6953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GB" sz="2800" dirty="0"/>
              <a:t>Assembly</a:t>
            </a:r>
            <a:endParaRPr lang="en-US" sz="2800" b="1" dirty="0">
              <a:latin typeface="Cambria" panose="02040503050406030204" pitchFamily="18" charset="0"/>
              <a:cs typeface="Arial" panose="020B0604020202020204" pitchFamily="34" charset="0"/>
            </a:endParaRP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760" t="34297" b="-109"/>
          <a:stretch/>
        </p:blipFill>
        <p:spPr bwMode="auto">
          <a:xfrm>
            <a:off x="363557" y="1744778"/>
            <a:ext cx="8456594" cy="4882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9561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type="title"/>
          </p:nvPr>
        </p:nvSpPr>
        <p:spPr>
          <a:xfrm>
            <a:off x="641653" y="1004888"/>
            <a:ext cx="8178498" cy="6953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GB" sz="2800" dirty="0"/>
              <a:t>Assembly</a:t>
            </a:r>
            <a:endParaRPr lang="en-US" sz="2800" b="1" dirty="0">
              <a:latin typeface="Cambria" panose="02040503050406030204" pitchFamily="18" charset="0"/>
              <a:cs typeface="Arial" panose="020B0604020202020204" pitchFamily="34" charset="0"/>
            </a:endParaRPr>
          </a:p>
        </p:txBody>
      </p:sp>
      <p:pic>
        <p:nvPicPr>
          <p:cNvPr id="5" name="Picture 3" descr="Screen Shot 2015-09-11 at 7.27.55 PM.png"/>
          <p:cNvPicPr>
            <a:picLocks noChangeAspect="1"/>
          </p:cNvPicPr>
          <p:nvPr/>
        </p:nvPicPr>
        <p:blipFill rotWithShape="1">
          <a:blip r:embed="rId3">
            <a:extLst>
              <a:ext uri="{28A0092B-C50C-407E-A947-70E740481C1C}">
                <a14:useLocalDpi xmlns:a14="http://schemas.microsoft.com/office/drawing/2010/main" val="0"/>
              </a:ext>
            </a:extLst>
          </a:blip>
          <a:srcRect t="18046"/>
          <a:stretch/>
        </p:blipFill>
        <p:spPr>
          <a:xfrm>
            <a:off x="914400" y="1700213"/>
            <a:ext cx="7489157" cy="4871663"/>
          </a:xfrm>
          <a:prstGeom prst="rect">
            <a:avLst/>
          </a:prstGeom>
        </p:spPr>
      </p:pic>
    </p:spTree>
    <p:extLst>
      <p:ext uri="{BB962C8B-B14F-4D97-AF65-F5344CB8AC3E}">
        <p14:creationId xmlns:p14="http://schemas.microsoft.com/office/powerpoint/2010/main" val="1014740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type="title"/>
          </p:nvPr>
        </p:nvSpPr>
        <p:spPr>
          <a:xfrm>
            <a:off x="641653" y="1004888"/>
            <a:ext cx="8178498" cy="6953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GB" sz="2800" dirty="0"/>
              <a:t>Preheating - Start-up</a:t>
            </a:r>
            <a:endParaRPr lang="en-US" sz="2800" b="1" dirty="0">
              <a:latin typeface="Cambria" panose="02040503050406030204" pitchFamily="18" charset="0"/>
              <a:cs typeface="Arial" panose="020B0604020202020204" pitchFamily="34" charset="0"/>
            </a:endParaRPr>
          </a:p>
        </p:txBody>
      </p:sp>
      <p:pic>
        <p:nvPicPr>
          <p:cNvPr id="3" name="Picture 1" descr="Screen Shot 2015-09-17 at 12.45.08 PM.png"/>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448213" y="1700213"/>
            <a:ext cx="6269403" cy="4825329"/>
          </a:xfrm>
          <a:prstGeom prst="rect">
            <a:avLst/>
          </a:prstGeom>
        </p:spPr>
      </p:pic>
    </p:spTree>
    <p:extLst>
      <p:ext uri="{BB962C8B-B14F-4D97-AF65-F5344CB8AC3E}">
        <p14:creationId xmlns:p14="http://schemas.microsoft.com/office/powerpoint/2010/main" val="1864399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type="title"/>
          </p:nvPr>
        </p:nvSpPr>
        <p:spPr>
          <a:xfrm>
            <a:off x="641653" y="1004888"/>
            <a:ext cx="8178498" cy="6953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GB" sz="2800" dirty="0"/>
              <a:t>Preheating - Start-up</a:t>
            </a:r>
            <a:endParaRPr lang="en-US" sz="2800" b="1" dirty="0">
              <a:latin typeface="Cambria" panose="02040503050406030204" pitchFamily="18" charset="0"/>
              <a:cs typeface="Arial" panose="020B0604020202020204" pitchFamily="34" charset="0"/>
            </a:endParaRPr>
          </a:p>
        </p:txBody>
      </p:sp>
      <p:pic>
        <p:nvPicPr>
          <p:cNvPr id="3" name="Picture 1" descr="Screen Shot 2015-09-17 at 12.47.17 PM.png"/>
          <p:cNvPicPr>
            <a:picLocks noChangeAspect="1"/>
          </p:cNvPicPr>
          <p:nvPr/>
        </p:nvPicPr>
        <p:blipFill rotWithShape="1">
          <a:blip r:embed="rId3">
            <a:extLst>
              <a:ext uri="{28A0092B-C50C-407E-A947-70E740481C1C}">
                <a14:useLocalDpi xmlns:a14="http://schemas.microsoft.com/office/drawing/2010/main" val="0"/>
              </a:ext>
            </a:extLst>
          </a:blip>
          <a:srcRect t="33427"/>
          <a:stretch/>
        </p:blipFill>
        <p:spPr>
          <a:xfrm>
            <a:off x="1216008" y="1915365"/>
            <a:ext cx="7029788" cy="4598178"/>
          </a:xfrm>
          <a:prstGeom prst="rect">
            <a:avLst/>
          </a:prstGeom>
        </p:spPr>
      </p:pic>
    </p:spTree>
    <p:extLst>
      <p:ext uri="{BB962C8B-B14F-4D97-AF65-F5344CB8AC3E}">
        <p14:creationId xmlns:p14="http://schemas.microsoft.com/office/powerpoint/2010/main" val="45542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79414" y="1001887"/>
            <a:ext cx="3899692" cy="786192"/>
          </a:xfrm>
        </p:spPr>
        <p:txBody>
          <a:bodyPr/>
          <a:lstStyle/>
          <a:p>
            <a:r>
              <a:rPr lang="en-GB" sz="2400" dirty="0">
                <a:solidFill>
                  <a:schemeClr val="tx1"/>
                </a:solidFill>
              </a:rPr>
              <a:t>Supervision under usage</a:t>
            </a:r>
            <a:endParaRPr lang="en-GB" sz="2400" b="1" dirty="0"/>
          </a:p>
        </p:txBody>
      </p:sp>
      <p:sp>
        <p:nvSpPr>
          <p:cNvPr id="4" name="Plassholder for innhold 3"/>
          <p:cNvSpPr>
            <a:spLocks noGrp="1"/>
          </p:cNvSpPr>
          <p:nvPr>
            <p:ph sz="quarter" idx="10"/>
          </p:nvPr>
        </p:nvSpPr>
        <p:spPr>
          <a:xfrm>
            <a:off x="108372" y="1969506"/>
            <a:ext cx="4341707" cy="4772866"/>
          </a:xfrm>
        </p:spPr>
        <p:txBody>
          <a:bodyPr>
            <a:normAutofit/>
          </a:bodyPr>
          <a:lstStyle/>
          <a:p>
            <a:pPr marL="342900" lvl="1" indent="-342900">
              <a:buFont typeface="Wingdings" panose="05000000000000000000" pitchFamily="2" charset="2"/>
              <a:buChar char="ü"/>
            </a:pPr>
            <a:r>
              <a:rPr lang="en-GB" sz="1900" dirty="0">
                <a:solidFill>
                  <a:schemeClr val="tx1"/>
                </a:solidFill>
              </a:rPr>
              <a:t>Make sure there are no </a:t>
            </a:r>
            <a:r>
              <a:rPr lang="en-GB" sz="1900" dirty="0" smtClean="0">
                <a:solidFill>
                  <a:schemeClr val="tx1"/>
                </a:solidFill>
              </a:rPr>
              <a:t>flammable </a:t>
            </a:r>
            <a:r>
              <a:rPr lang="en-GB" sz="1900" dirty="0">
                <a:solidFill>
                  <a:schemeClr val="tx1"/>
                </a:solidFill>
              </a:rPr>
              <a:t>materials near the </a:t>
            </a:r>
            <a:r>
              <a:rPr lang="en-GB" sz="1900" dirty="0" smtClean="0">
                <a:solidFill>
                  <a:schemeClr val="tx1"/>
                </a:solidFill>
              </a:rPr>
              <a:t>heat source</a:t>
            </a:r>
            <a:endParaRPr lang="en-GB" sz="1900" dirty="0">
              <a:solidFill>
                <a:schemeClr val="tx1"/>
              </a:solidFill>
            </a:endParaRPr>
          </a:p>
          <a:p>
            <a:pPr marL="342900" lvl="1" indent="-342900">
              <a:buFont typeface="Wingdings" panose="05000000000000000000" pitchFamily="2" charset="2"/>
              <a:buChar char="ü"/>
            </a:pPr>
            <a:r>
              <a:rPr lang="en-GB" sz="1900" dirty="0">
                <a:solidFill>
                  <a:schemeClr val="tx1"/>
                </a:solidFill>
              </a:rPr>
              <a:t>Maintain the pressure on </a:t>
            </a:r>
            <a:r>
              <a:rPr lang="en-GB" sz="1900" dirty="0" smtClean="0">
                <a:solidFill>
                  <a:schemeClr val="tx1"/>
                </a:solidFill>
              </a:rPr>
              <a:t>fuel bottle </a:t>
            </a:r>
            <a:r>
              <a:rPr lang="en-GB" sz="1900" dirty="0">
                <a:solidFill>
                  <a:schemeClr val="tx1"/>
                </a:solidFill>
              </a:rPr>
              <a:t>through pumping</a:t>
            </a:r>
          </a:p>
          <a:p>
            <a:pPr marL="342900" lvl="1" indent="-342900">
              <a:buFont typeface="Wingdings" panose="05000000000000000000" pitchFamily="2" charset="2"/>
              <a:buChar char="ü"/>
            </a:pPr>
            <a:r>
              <a:rPr lang="en-GB" sz="1900" dirty="0">
                <a:solidFill>
                  <a:schemeClr val="tx1"/>
                </a:solidFill>
              </a:rPr>
              <a:t>Look after leaks</a:t>
            </a:r>
          </a:p>
          <a:p>
            <a:pPr marL="342900" lvl="1" indent="-342900">
              <a:buFont typeface="Wingdings" panose="05000000000000000000" pitchFamily="2" charset="2"/>
              <a:buChar char="ü"/>
            </a:pPr>
            <a:r>
              <a:rPr lang="en-GB" sz="1900" dirty="0">
                <a:solidFill>
                  <a:schemeClr val="tx1"/>
                </a:solidFill>
              </a:rPr>
              <a:t>Observe if the </a:t>
            </a:r>
            <a:r>
              <a:rPr lang="en-GB" sz="1900" dirty="0" smtClean="0">
                <a:solidFill>
                  <a:schemeClr val="tx1"/>
                </a:solidFill>
              </a:rPr>
              <a:t>heat source </a:t>
            </a:r>
            <a:r>
              <a:rPr lang="en-GB" sz="1900" dirty="0">
                <a:solidFill>
                  <a:schemeClr val="tx1"/>
                </a:solidFill>
              </a:rPr>
              <a:t>is burning with a blue flame all the way around the whole circumference of the flame-spreader </a:t>
            </a:r>
          </a:p>
          <a:p>
            <a:pPr marL="342900" lvl="1" indent="-342900">
              <a:buFont typeface="Wingdings" panose="05000000000000000000" pitchFamily="2" charset="2"/>
              <a:buChar char="ü"/>
            </a:pPr>
            <a:r>
              <a:rPr lang="en-GB" sz="1900" dirty="0">
                <a:solidFill>
                  <a:schemeClr val="tx1"/>
                </a:solidFill>
              </a:rPr>
              <a:t>Fill up </a:t>
            </a:r>
            <a:r>
              <a:rPr lang="en-GB" sz="1900" dirty="0" smtClean="0">
                <a:solidFill>
                  <a:schemeClr val="tx1"/>
                </a:solidFill>
              </a:rPr>
              <a:t>fuel bottles </a:t>
            </a:r>
            <a:r>
              <a:rPr lang="en-GB" sz="1900" dirty="0">
                <a:solidFill>
                  <a:schemeClr val="tx1"/>
                </a:solidFill>
              </a:rPr>
              <a:t>(mainly outside the tent).</a:t>
            </a:r>
          </a:p>
          <a:p>
            <a:pPr marL="342900" lvl="1" indent="-342900">
              <a:buFont typeface="Wingdings" panose="05000000000000000000" pitchFamily="2" charset="2"/>
              <a:buChar char="ü"/>
            </a:pPr>
            <a:r>
              <a:rPr lang="en-GB" sz="1900" dirty="0">
                <a:solidFill>
                  <a:schemeClr val="tx1"/>
                </a:solidFill>
              </a:rPr>
              <a:t>Make sure for good </a:t>
            </a:r>
            <a:r>
              <a:rPr lang="en-GB" sz="1900" dirty="0" smtClean="0">
                <a:solidFill>
                  <a:schemeClr val="tx1"/>
                </a:solidFill>
              </a:rPr>
              <a:t>air supply </a:t>
            </a:r>
            <a:r>
              <a:rPr lang="en-GB" sz="1900" dirty="0">
                <a:solidFill>
                  <a:schemeClr val="tx1"/>
                </a:solidFill>
              </a:rPr>
              <a:t>in the tent. If there are used kettles on the </a:t>
            </a:r>
            <a:r>
              <a:rPr lang="en-GB" sz="1900" dirty="0" smtClean="0">
                <a:solidFill>
                  <a:schemeClr val="tx1"/>
                </a:solidFill>
              </a:rPr>
              <a:t>heat source, </a:t>
            </a:r>
            <a:r>
              <a:rPr lang="en-GB" sz="1900" dirty="0">
                <a:solidFill>
                  <a:schemeClr val="tx1"/>
                </a:solidFill>
              </a:rPr>
              <a:t>is ventilation very </a:t>
            </a:r>
            <a:r>
              <a:rPr lang="en-GB" sz="1900" dirty="0" smtClean="0">
                <a:solidFill>
                  <a:schemeClr val="tx1"/>
                </a:solidFill>
              </a:rPr>
              <a:t>important</a:t>
            </a:r>
            <a:endParaRPr lang="en-GB" sz="1900" dirty="0">
              <a:solidFill>
                <a:schemeClr val="tx1"/>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8894" y="1589835"/>
            <a:ext cx="4545106" cy="385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ktangel 6"/>
          <p:cNvSpPr/>
          <p:nvPr/>
        </p:nvSpPr>
        <p:spPr>
          <a:xfrm>
            <a:off x="4598894" y="5611226"/>
            <a:ext cx="4555734" cy="400110"/>
          </a:xfrm>
          <a:prstGeom prst="rect">
            <a:avLst/>
          </a:prstGeom>
        </p:spPr>
        <p:txBody>
          <a:bodyPr wrap="none">
            <a:spAutoFit/>
          </a:bodyPr>
          <a:lstStyle/>
          <a:p>
            <a:pPr marL="36000" lvl="1" indent="0">
              <a:buSzPct val="75000"/>
              <a:buNone/>
            </a:pPr>
            <a:r>
              <a:rPr lang="en-GB" b="1" dirty="0" smtClean="0"/>
              <a:t>Pressure- Maintenance- Observe- Prevention</a:t>
            </a:r>
            <a:endParaRPr lang="en-GB" sz="2000" b="1" dirty="0"/>
          </a:p>
        </p:txBody>
      </p:sp>
    </p:spTree>
    <p:extLst>
      <p:ext uri="{BB962C8B-B14F-4D97-AF65-F5344CB8AC3E}">
        <p14:creationId xmlns:p14="http://schemas.microsoft.com/office/powerpoint/2010/main" val="1824732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type="title"/>
          </p:nvPr>
        </p:nvSpPr>
        <p:spPr>
          <a:xfrm>
            <a:off x="641653" y="1004888"/>
            <a:ext cx="8178498" cy="6953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GB" sz="2800" dirty="0"/>
              <a:t>Extinction- Packing- Transportation</a:t>
            </a:r>
            <a:endParaRPr lang="en-US" sz="2800" b="1" dirty="0">
              <a:latin typeface="Cambria" panose="02040503050406030204" pitchFamily="18" charset="0"/>
              <a:cs typeface="Arial" panose="020B0604020202020204" pitchFamily="34" charset="0"/>
            </a:endParaRPr>
          </a:p>
        </p:txBody>
      </p:sp>
      <p:pic>
        <p:nvPicPr>
          <p:cNvPr id="4" name="Picture 1" descr="Screen Shot 2015-09-17 at 1.52.34 P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85216" y="1781966"/>
            <a:ext cx="8034527" cy="4974717"/>
          </a:xfrm>
          <a:prstGeom prst="rect">
            <a:avLst/>
          </a:prstGeom>
        </p:spPr>
      </p:pic>
    </p:spTree>
    <p:extLst>
      <p:ext uri="{BB962C8B-B14F-4D97-AF65-F5344CB8AC3E}">
        <p14:creationId xmlns:p14="http://schemas.microsoft.com/office/powerpoint/2010/main" val="3671811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r>
              <a:rPr lang="en-GB" sz="2800" kern="0" dirty="0"/>
              <a:t>Spare parts – rep set</a:t>
            </a:r>
            <a:endParaRPr lang="en-GB" sz="2800" b="1" dirty="0"/>
          </a:p>
        </p:txBody>
      </p:sp>
      <p:grpSp>
        <p:nvGrpSpPr>
          <p:cNvPr id="5" name="Gruppe 4"/>
          <p:cNvGrpSpPr/>
          <p:nvPr/>
        </p:nvGrpSpPr>
        <p:grpSpPr>
          <a:xfrm>
            <a:off x="548640" y="1680210"/>
            <a:ext cx="8115300" cy="4975860"/>
            <a:chOff x="1107018" y="1651613"/>
            <a:chExt cx="7195952" cy="5082051"/>
          </a:xfrm>
        </p:grpSpPr>
        <p:pic>
          <p:nvPicPr>
            <p:cNvPr id="6" name="Bilde 5"/>
            <p:cNvPicPr>
              <a:picLocks noChangeAspect="1"/>
            </p:cNvPicPr>
            <p:nvPr/>
          </p:nvPicPr>
          <p:blipFill rotWithShape="1">
            <a:blip r:embed="rId3" cstate="print">
              <a:extLst>
                <a:ext uri="{28A0092B-C50C-407E-A947-70E740481C1C}">
                  <a14:useLocalDpi xmlns:a14="http://schemas.microsoft.com/office/drawing/2010/main" val="0"/>
                </a:ext>
              </a:extLst>
            </a:blip>
            <a:srcRect l="3558" t="4615" r="865" b="5385"/>
            <a:stretch/>
          </p:blipFill>
          <p:spPr>
            <a:xfrm>
              <a:off x="1107018" y="1651613"/>
              <a:ext cx="7195952" cy="5082051"/>
            </a:xfrm>
            <a:prstGeom prst="rect">
              <a:avLst/>
            </a:prstGeom>
          </p:spPr>
        </p:pic>
        <p:sp>
          <p:nvSpPr>
            <p:cNvPr id="7" name="TekstSylinder 6"/>
            <p:cNvSpPr txBox="1"/>
            <p:nvPr/>
          </p:nvSpPr>
          <p:spPr>
            <a:xfrm>
              <a:off x="6381186" y="4883006"/>
              <a:ext cx="500317" cy="389046"/>
            </a:xfrm>
            <a:prstGeom prst="rect">
              <a:avLst/>
            </a:prstGeom>
            <a:noFill/>
          </p:spPr>
          <p:txBody>
            <a:bodyPr wrap="square" rtlCol="0">
              <a:spAutoFit/>
            </a:bodyPr>
            <a:lstStyle/>
            <a:p>
              <a:r>
                <a:rPr lang="nb-NO" dirty="0" smtClean="0"/>
                <a:t>15</a:t>
              </a:r>
              <a:endParaRPr lang="nb-NO" dirty="0"/>
            </a:p>
          </p:txBody>
        </p:sp>
        <p:sp>
          <p:nvSpPr>
            <p:cNvPr id="8" name="TekstSylinder 7"/>
            <p:cNvSpPr txBox="1"/>
            <p:nvPr/>
          </p:nvSpPr>
          <p:spPr>
            <a:xfrm>
              <a:off x="6367341" y="4039939"/>
              <a:ext cx="500317" cy="389046"/>
            </a:xfrm>
            <a:prstGeom prst="rect">
              <a:avLst/>
            </a:prstGeom>
            <a:noFill/>
          </p:spPr>
          <p:txBody>
            <a:bodyPr wrap="square" rtlCol="0">
              <a:spAutoFit/>
            </a:bodyPr>
            <a:lstStyle/>
            <a:p>
              <a:r>
                <a:rPr lang="nb-NO" dirty="0" smtClean="0"/>
                <a:t>14</a:t>
              </a:r>
              <a:endParaRPr lang="nb-NO" dirty="0"/>
            </a:p>
          </p:txBody>
        </p:sp>
        <p:sp>
          <p:nvSpPr>
            <p:cNvPr id="9" name="TekstSylinder 8"/>
            <p:cNvSpPr txBox="1"/>
            <p:nvPr/>
          </p:nvSpPr>
          <p:spPr>
            <a:xfrm>
              <a:off x="6372264" y="3296818"/>
              <a:ext cx="518246" cy="389046"/>
            </a:xfrm>
            <a:prstGeom prst="rect">
              <a:avLst/>
            </a:prstGeom>
            <a:noFill/>
          </p:spPr>
          <p:txBody>
            <a:bodyPr wrap="square" rtlCol="0">
              <a:spAutoFit/>
            </a:bodyPr>
            <a:lstStyle/>
            <a:p>
              <a:r>
                <a:rPr lang="nb-NO" dirty="0" smtClean="0"/>
                <a:t>13</a:t>
              </a:r>
              <a:endParaRPr lang="nb-NO" dirty="0"/>
            </a:p>
          </p:txBody>
        </p:sp>
        <p:sp>
          <p:nvSpPr>
            <p:cNvPr id="10" name="TekstSylinder 9"/>
            <p:cNvSpPr txBox="1"/>
            <p:nvPr/>
          </p:nvSpPr>
          <p:spPr>
            <a:xfrm>
              <a:off x="6813039" y="2362263"/>
              <a:ext cx="518247" cy="389046"/>
            </a:xfrm>
            <a:prstGeom prst="rect">
              <a:avLst/>
            </a:prstGeom>
            <a:noFill/>
          </p:spPr>
          <p:txBody>
            <a:bodyPr wrap="square" rtlCol="0">
              <a:spAutoFit/>
            </a:bodyPr>
            <a:lstStyle/>
            <a:p>
              <a:r>
                <a:rPr lang="nb-NO" dirty="0" smtClean="0"/>
                <a:t>12</a:t>
              </a:r>
              <a:endParaRPr lang="nb-NO" dirty="0"/>
            </a:p>
          </p:txBody>
        </p:sp>
        <p:sp>
          <p:nvSpPr>
            <p:cNvPr id="11" name="TekstSylinder 10"/>
            <p:cNvSpPr txBox="1"/>
            <p:nvPr/>
          </p:nvSpPr>
          <p:spPr>
            <a:xfrm>
              <a:off x="5352318" y="5585828"/>
              <a:ext cx="504056" cy="389046"/>
            </a:xfrm>
            <a:prstGeom prst="rect">
              <a:avLst/>
            </a:prstGeom>
            <a:noFill/>
          </p:spPr>
          <p:txBody>
            <a:bodyPr wrap="square" rtlCol="0">
              <a:spAutoFit/>
            </a:bodyPr>
            <a:lstStyle/>
            <a:p>
              <a:r>
                <a:rPr lang="nb-NO" dirty="0" smtClean="0"/>
                <a:t>11</a:t>
              </a:r>
              <a:endParaRPr lang="nb-NO" dirty="0"/>
            </a:p>
          </p:txBody>
        </p:sp>
        <p:sp>
          <p:nvSpPr>
            <p:cNvPr id="12" name="TekstSylinder 11"/>
            <p:cNvSpPr txBox="1"/>
            <p:nvPr/>
          </p:nvSpPr>
          <p:spPr>
            <a:xfrm>
              <a:off x="6426687" y="5686972"/>
              <a:ext cx="446239" cy="389046"/>
            </a:xfrm>
            <a:prstGeom prst="rect">
              <a:avLst/>
            </a:prstGeom>
            <a:noFill/>
          </p:spPr>
          <p:txBody>
            <a:bodyPr wrap="square" rtlCol="0">
              <a:spAutoFit/>
            </a:bodyPr>
            <a:lstStyle/>
            <a:p>
              <a:r>
                <a:rPr lang="nb-NO" dirty="0" smtClean="0"/>
                <a:t>16</a:t>
              </a:r>
              <a:endParaRPr lang="nb-NO" dirty="0"/>
            </a:p>
          </p:txBody>
        </p:sp>
        <p:sp>
          <p:nvSpPr>
            <p:cNvPr id="13" name="TekstSylinder 12"/>
            <p:cNvSpPr txBox="1"/>
            <p:nvPr/>
          </p:nvSpPr>
          <p:spPr>
            <a:xfrm>
              <a:off x="7267520" y="3249663"/>
              <a:ext cx="446239" cy="389046"/>
            </a:xfrm>
            <a:prstGeom prst="rect">
              <a:avLst/>
            </a:prstGeom>
            <a:noFill/>
          </p:spPr>
          <p:txBody>
            <a:bodyPr wrap="square" rtlCol="0">
              <a:spAutoFit/>
            </a:bodyPr>
            <a:lstStyle/>
            <a:p>
              <a:r>
                <a:rPr lang="nb-NO" dirty="0" smtClean="0"/>
                <a:t>17</a:t>
              </a:r>
              <a:endParaRPr lang="nb-NO" dirty="0"/>
            </a:p>
          </p:txBody>
        </p:sp>
        <p:sp>
          <p:nvSpPr>
            <p:cNvPr id="14" name="TekstSylinder 13"/>
            <p:cNvSpPr txBox="1"/>
            <p:nvPr/>
          </p:nvSpPr>
          <p:spPr>
            <a:xfrm>
              <a:off x="7735688" y="5193532"/>
              <a:ext cx="438170" cy="389046"/>
            </a:xfrm>
            <a:prstGeom prst="rect">
              <a:avLst/>
            </a:prstGeom>
            <a:noFill/>
          </p:spPr>
          <p:txBody>
            <a:bodyPr wrap="square" rtlCol="0">
              <a:spAutoFit/>
            </a:bodyPr>
            <a:lstStyle/>
            <a:p>
              <a:r>
                <a:rPr lang="nb-NO" dirty="0" smtClean="0"/>
                <a:t>19</a:t>
              </a:r>
              <a:endParaRPr lang="nb-NO" dirty="0"/>
            </a:p>
          </p:txBody>
        </p:sp>
        <p:sp>
          <p:nvSpPr>
            <p:cNvPr id="15" name="TekstSylinder 14"/>
            <p:cNvSpPr txBox="1"/>
            <p:nvPr/>
          </p:nvSpPr>
          <p:spPr>
            <a:xfrm>
              <a:off x="7271247" y="4271608"/>
              <a:ext cx="504056" cy="389046"/>
            </a:xfrm>
            <a:prstGeom prst="rect">
              <a:avLst/>
            </a:prstGeom>
            <a:noFill/>
          </p:spPr>
          <p:txBody>
            <a:bodyPr wrap="square" rtlCol="0">
              <a:spAutoFit/>
            </a:bodyPr>
            <a:lstStyle/>
            <a:p>
              <a:r>
                <a:rPr lang="nb-NO" dirty="0" smtClean="0"/>
                <a:t>18</a:t>
              </a:r>
              <a:endParaRPr lang="nb-NO" dirty="0"/>
            </a:p>
          </p:txBody>
        </p:sp>
        <p:sp>
          <p:nvSpPr>
            <p:cNvPr id="16" name="TekstSylinder 15"/>
            <p:cNvSpPr txBox="1"/>
            <p:nvPr/>
          </p:nvSpPr>
          <p:spPr>
            <a:xfrm>
              <a:off x="7798914" y="5715672"/>
              <a:ext cx="504056" cy="389046"/>
            </a:xfrm>
            <a:prstGeom prst="rect">
              <a:avLst/>
            </a:prstGeom>
            <a:noFill/>
          </p:spPr>
          <p:txBody>
            <a:bodyPr wrap="square" rtlCol="0">
              <a:spAutoFit/>
            </a:bodyPr>
            <a:lstStyle/>
            <a:p>
              <a:r>
                <a:rPr lang="nb-NO" dirty="0" smtClean="0"/>
                <a:t>20</a:t>
              </a:r>
              <a:endParaRPr lang="nb-NO" dirty="0"/>
            </a:p>
          </p:txBody>
        </p:sp>
        <p:sp>
          <p:nvSpPr>
            <p:cNvPr id="17" name="TekstSylinder 16"/>
            <p:cNvSpPr txBox="1"/>
            <p:nvPr/>
          </p:nvSpPr>
          <p:spPr>
            <a:xfrm>
              <a:off x="4824028" y="3651214"/>
              <a:ext cx="288032" cy="369332"/>
            </a:xfrm>
            <a:prstGeom prst="rect">
              <a:avLst/>
            </a:prstGeom>
            <a:noFill/>
          </p:spPr>
          <p:txBody>
            <a:bodyPr wrap="square" rtlCol="0">
              <a:spAutoFit/>
            </a:bodyPr>
            <a:lstStyle/>
            <a:p>
              <a:r>
                <a:rPr lang="nb-NO" dirty="0" smtClean="0"/>
                <a:t>7</a:t>
              </a:r>
              <a:endParaRPr lang="nb-NO" dirty="0"/>
            </a:p>
          </p:txBody>
        </p:sp>
        <p:sp>
          <p:nvSpPr>
            <p:cNvPr id="18" name="TekstSylinder 17"/>
            <p:cNvSpPr txBox="1"/>
            <p:nvPr/>
          </p:nvSpPr>
          <p:spPr>
            <a:xfrm>
              <a:off x="4244564" y="5281517"/>
              <a:ext cx="288032" cy="369332"/>
            </a:xfrm>
            <a:prstGeom prst="rect">
              <a:avLst/>
            </a:prstGeom>
            <a:noFill/>
          </p:spPr>
          <p:txBody>
            <a:bodyPr wrap="square" rtlCol="0">
              <a:spAutoFit/>
            </a:bodyPr>
            <a:lstStyle/>
            <a:p>
              <a:r>
                <a:rPr lang="nb-NO" dirty="0" smtClean="0"/>
                <a:t>6</a:t>
              </a:r>
              <a:endParaRPr lang="nb-NO" dirty="0"/>
            </a:p>
          </p:txBody>
        </p:sp>
        <p:sp>
          <p:nvSpPr>
            <p:cNvPr id="19" name="TekstSylinder 18"/>
            <p:cNvSpPr txBox="1"/>
            <p:nvPr/>
          </p:nvSpPr>
          <p:spPr>
            <a:xfrm>
              <a:off x="4860032" y="5585829"/>
              <a:ext cx="504056" cy="369332"/>
            </a:xfrm>
            <a:prstGeom prst="rect">
              <a:avLst/>
            </a:prstGeom>
            <a:noFill/>
          </p:spPr>
          <p:txBody>
            <a:bodyPr wrap="square" rtlCol="0">
              <a:spAutoFit/>
            </a:bodyPr>
            <a:lstStyle/>
            <a:p>
              <a:r>
                <a:rPr lang="nb-NO" dirty="0" smtClean="0"/>
                <a:t>10</a:t>
              </a:r>
              <a:endParaRPr lang="nb-NO" dirty="0"/>
            </a:p>
          </p:txBody>
        </p:sp>
        <p:sp>
          <p:nvSpPr>
            <p:cNvPr id="20" name="TekstSylinder 19"/>
            <p:cNvSpPr txBox="1"/>
            <p:nvPr/>
          </p:nvSpPr>
          <p:spPr>
            <a:xfrm>
              <a:off x="2195736" y="3923764"/>
              <a:ext cx="288032" cy="369332"/>
            </a:xfrm>
            <a:prstGeom prst="rect">
              <a:avLst/>
            </a:prstGeom>
            <a:noFill/>
          </p:spPr>
          <p:txBody>
            <a:bodyPr wrap="square" rtlCol="0">
              <a:spAutoFit/>
            </a:bodyPr>
            <a:lstStyle/>
            <a:p>
              <a:r>
                <a:rPr lang="nb-NO" dirty="0" smtClean="0"/>
                <a:t>2</a:t>
              </a:r>
              <a:endParaRPr lang="nb-NO" dirty="0"/>
            </a:p>
          </p:txBody>
        </p:sp>
        <p:sp>
          <p:nvSpPr>
            <p:cNvPr id="21" name="TekstSylinder 20"/>
            <p:cNvSpPr txBox="1"/>
            <p:nvPr/>
          </p:nvSpPr>
          <p:spPr>
            <a:xfrm>
              <a:off x="2195736" y="5650849"/>
              <a:ext cx="288032" cy="369332"/>
            </a:xfrm>
            <a:prstGeom prst="rect">
              <a:avLst/>
            </a:prstGeom>
            <a:noFill/>
          </p:spPr>
          <p:txBody>
            <a:bodyPr wrap="square" rtlCol="0">
              <a:spAutoFit/>
            </a:bodyPr>
            <a:lstStyle/>
            <a:p>
              <a:r>
                <a:rPr lang="nb-NO" dirty="0"/>
                <a:t>5</a:t>
              </a:r>
            </a:p>
          </p:txBody>
        </p:sp>
        <p:sp>
          <p:nvSpPr>
            <p:cNvPr id="22" name="TekstSylinder 21"/>
            <p:cNvSpPr txBox="1"/>
            <p:nvPr/>
          </p:nvSpPr>
          <p:spPr>
            <a:xfrm>
              <a:off x="4824028" y="4786598"/>
              <a:ext cx="288032" cy="369332"/>
            </a:xfrm>
            <a:prstGeom prst="rect">
              <a:avLst/>
            </a:prstGeom>
            <a:noFill/>
          </p:spPr>
          <p:txBody>
            <a:bodyPr wrap="square" rtlCol="0">
              <a:spAutoFit/>
            </a:bodyPr>
            <a:lstStyle/>
            <a:p>
              <a:r>
                <a:rPr lang="nb-NO" dirty="0" smtClean="0"/>
                <a:t>9</a:t>
              </a:r>
              <a:endParaRPr lang="nb-NO" dirty="0"/>
            </a:p>
          </p:txBody>
        </p:sp>
        <p:sp>
          <p:nvSpPr>
            <p:cNvPr id="23" name="TekstSylinder 22"/>
            <p:cNvSpPr txBox="1"/>
            <p:nvPr/>
          </p:nvSpPr>
          <p:spPr>
            <a:xfrm>
              <a:off x="4824028" y="4192638"/>
              <a:ext cx="288032" cy="369332"/>
            </a:xfrm>
            <a:prstGeom prst="rect">
              <a:avLst/>
            </a:prstGeom>
            <a:noFill/>
          </p:spPr>
          <p:txBody>
            <a:bodyPr wrap="square" rtlCol="0">
              <a:spAutoFit/>
            </a:bodyPr>
            <a:lstStyle/>
            <a:p>
              <a:r>
                <a:rPr lang="nb-NO" dirty="0" smtClean="0"/>
                <a:t>8</a:t>
              </a:r>
              <a:endParaRPr lang="nb-NO" dirty="0"/>
            </a:p>
          </p:txBody>
        </p:sp>
        <p:sp>
          <p:nvSpPr>
            <p:cNvPr id="24" name="TekstSylinder 23"/>
            <p:cNvSpPr txBox="1"/>
            <p:nvPr/>
          </p:nvSpPr>
          <p:spPr>
            <a:xfrm>
              <a:off x="3059832" y="2302295"/>
              <a:ext cx="288032" cy="369332"/>
            </a:xfrm>
            <a:prstGeom prst="rect">
              <a:avLst/>
            </a:prstGeom>
            <a:noFill/>
          </p:spPr>
          <p:txBody>
            <a:bodyPr wrap="square" rtlCol="0">
              <a:spAutoFit/>
            </a:bodyPr>
            <a:lstStyle/>
            <a:p>
              <a:r>
                <a:rPr lang="nb-NO" dirty="0" smtClean="0"/>
                <a:t>1</a:t>
              </a:r>
              <a:endParaRPr lang="nb-NO" dirty="0"/>
            </a:p>
          </p:txBody>
        </p:sp>
        <p:sp>
          <p:nvSpPr>
            <p:cNvPr id="25" name="TekstSylinder 24"/>
            <p:cNvSpPr txBox="1"/>
            <p:nvPr/>
          </p:nvSpPr>
          <p:spPr>
            <a:xfrm>
              <a:off x="2195736" y="5003884"/>
              <a:ext cx="288032" cy="369332"/>
            </a:xfrm>
            <a:prstGeom prst="rect">
              <a:avLst/>
            </a:prstGeom>
            <a:noFill/>
          </p:spPr>
          <p:txBody>
            <a:bodyPr wrap="square" rtlCol="0">
              <a:spAutoFit/>
            </a:bodyPr>
            <a:lstStyle/>
            <a:p>
              <a:r>
                <a:rPr lang="nb-NO" dirty="0" smtClean="0"/>
                <a:t>4</a:t>
              </a:r>
              <a:endParaRPr lang="nb-NO" dirty="0"/>
            </a:p>
          </p:txBody>
        </p:sp>
        <p:sp>
          <p:nvSpPr>
            <p:cNvPr id="26" name="TekstSylinder 25"/>
            <p:cNvSpPr txBox="1"/>
            <p:nvPr/>
          </p:nvSpPr>
          <p:spPr>
            <a:xfrm>
              <a:off x="2195736" y="4438690"/>
              <a:ext cx="288032" cy="369332"/>
            </a:xfrm>
            <a:prstGeom prst="rect">
              <a:avLst/>
            </a:prstGeom>
            <a:noFill/>
          </p:spPr>
          <p:txBody>
            <a:bodyPr wrap="square" rtlCol="0">
              <a:spAutoFit/>
            </a:bodyPr>
            <a:lstStyle/>
            <a:p>
              <a:r>
                <a:rPr lang="nb-NO" dirty="0" smtClean="0"/>
                <a:t>3</a:t>
              </a:r>
              <a:endParaRPr lang="nb-NO" dirty="0"/>
            </a:p>
          </p:txBody>
        </p:sp>
      </p:grpSp>
    </p:spTree>
    <p:extLst>
      <p:ext uri="{BB962C8B-B14F-4D97-AF65-F5344CB8AC3E}">
        <p14:creationId xmlns:p14="http://schemas.microsoft.com/office/powerpoint/2010/main" val="197247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r>
              <a:rPr lang="en-GB" sz="2800" dirty="0"/>
              <a:t>Parts - burner</a:t>
            </a:r>
            <a:endParaRPr lang="en-GB" sz="2800" b="1" dirty="0"/>
          </a:p>
        </p:txBody>
      </p:sp>
      <p:pic>
        <p:nvPicPr>
          <p:cNvPr id="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103" y="1748118"/>
            <a:ext cx="8228623" cy="4981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8594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79414" y="1001887"/>
            <a:ext cx="3899692" cy="786192"/>
          </a:xfrm>
        </p:spPr>
        <p:txBody>
          <a:bodyPr/>
          <a:lstStyle/>
          <a:p>
            <a:r>
              <a:rPr lang="en-GB" sz="2400" dirty="0"/>
              <a:t>Maintenance</a:t>
            </a:r>
            <a:endParaRPr lang="en-GB" sz="2400" b="1" dirty="0"/>
          </a:p>
        </p:txBody>
      </p:sp>
      <p:sp>
        <p:nvSpPr>
          <p:cNvPr id="4" name="Plassholder for innhold 3"/>
          <p:cNvSpPr>
            <a:spLocks noGrp="1"/>
          </p:cNvSpPr>
          <p:nvPr>
            <p:ph sz="quarter" idx="10"/>
          </p:nvPr>
        </p:nvSpPr>
        <p:spPr>
          <a:xfrm>
            <a:off x="108372" y="1969506"/>
            <a:ext cx="4341707" cy="4772866"/>
          </a:xfrm>
        </p:spPr>
        <p:txBody>
          <a:bodyPr>
            <a:normAutofit/>
          </a:bodyPr>
          <a:lstStyle/>
          <a:p>
            <a:pPr marL="0" indent="0">
              <a:buNone/>
            </a:pPr>
            <a:r>
              <a:rPr lang="nb-NO" sz="2000" b="1" dirty="0"/>
              <a:t>1</a:t>
            </a:r>
            <a:r>
              <a:rPr lang="en-GB" sz="2000" b="1" dirty="0"/>
              <a:t> liner maintenance of:</a:t>
            </a:r>
          </a:p>
          <a:p>
            <a:r>
              <a:rPr lang="en-GB" sz="2000" dirty="0"/>
              <a:t>Pump</a:t>
            </a:r>
          </a:p>
          <a:p>
            <a:pPr lvl="1">
              <a:buFont typeface="Wingdings" panose="05000000000000000000" pitchFamily="2" charset="2"/>
              <a:buChar char="ü"/>
            </a:pPr>
            <a:r>
              <a:rPr lang="en-GB" sz="2000" dirty="0"/>
              <a:t>Change/lubricate gaskets</a:t>
            </a:r>
          </a:p>
          <a:p>
            <a:pPr lvl="1">
              <a:buFont typeface="Wingdings" panose="05000000000000000000" pitchFamily="2" charset="2"/>
              <a:buChar char="ü"/>
            </a:pPr>
            <a:r>
              <a:rPr lang="en-GB" sz="2000" dirty="0" smtClean="0">
                <a:solidFill>
                  <a:schemeClr val="tx1"/>
                </a:solidFill>
              </a:rPr>
              <a:t>Fuel pipe</a:t>
            </a:r>
            <a:endParaRPr lang="en-GB" sz="2000" dirty="0">
              <a:solidFill>
                <a:schemeClr val="tx1"/>
              </a:solidFill>
            </a:endParaRPr>
          </a:p>
          <a:p>
            <a:pPr lvl="1">
              <a:buFont typeface="Wingdings" panose="05000000000000000000" pitchFamily="2" charset="2"/>
              <a:buChar char="ü"/>
            </a:pPr>
            <a:r>
              <a:rPr lang="en-GB" sz="2000" dirty="0">
                <a:solidFill>
                  <a:schemeClr val="tx1"/>
                </a:solidFill>
              </a:rPr>
              <a:t>Valve</a:t>
            </a:r>
          </a:p>
          <a:p>
            <a:r>
              <a:rPr lang="en-GB" sz="2000" dirty="0">
                <a:solidFill>
                  <a:schemeClr val="tx1"/>
                </a:solidFill>
              </a:rPr>
              <a:t>Burner</a:t>
            </a:r>
          </a:p>
          <a:p>
            <a:pPr lvl="1">
              <a:buFont typeface="Wingdings" panose="05000000000000000000" pitchFamily="2" charset="2"/>
              <a:buChar char="ü"/>
            </a:pPr>
            <a:r>
              <a:rPr lang="en-GB" sz="2000" dirty="0">
                <a:solidFill>
                  <a:schemeClr val="tx1"/>
                </a:solidFill>
              </a:rPr>
              <a:t>Cleanse and rinse </a:t>
            </a:r>
            <a:r>
              <a:rPr lang="en-GB" sz="2000" dirty="0" smtClean="0">
                <a:solidFill>
                  <a:schemeClr val="tx1"/>
                </a:solidFill>
              </a:rPr>
              <a:t>fuel hose</a:t>
            </a:r>
          </a:p>
          <a:p>
            <a:pPr lvl="1">
              <a:buFont typeface="Wingdings" panose="05000000000000000000" pitchFamily="2" charset="2"/>
              <a:buChar char="ü"/>
            </a:pPr>
            <a:r>
              <a:rPr lang="en-GB" sz="2000" dirty="0" smtClean="0">
                <a:solidFill>
                  <a:schemeClr val="tx1"/>
                </a:solidFill>
              </a:rPr>
              <a:t>Fuel cable</a:t>
            </a:r>
            <a:endParaRPr lang="en-GB" sz="2000" dirty="0">
              <a:solidFill>
                <a:schemeClr val="tx1"/>
              </a:solidFill>
            </a:endParaRPr>
          </a:p>
          <a:p>
            <a:pPr lvl="1">
              <a:buFont typeface="Wingdings" panose="05000000000000000000" pitchFamily="2" charset="2"/>
              <a:buChar char="ü"/>
            </a:pPr>
            <a:r>
              <a:rPr lang="en-GB" sz="2000" dirty="0">
                <a:solidFill>
                  <a:schemeClr val="tx1"/>
                </a:solidFill>
              </a:rPr>
              <a:t>Nozzle </a:t>
            </a:r>
          </a:p>
          <a:p>
            <a:pPr lvl="1">
              <a:buFont typeface="Wingdings" panose="05000000000000000000" pitchFamily="2" charset="2"/>
              <a:buChar char="ü"/>
            </a:pPr>
            <a:r>
              <a:rPr lang="en-GB" sz="2000" dirty="0">
                <a:solidFill>
                  <a:schemeClr val="tx1"/>
                </a:solidFill>
              </a:rPr>
              <a:t>Needle</a:t>
            </a:r>
          </a:p>
          <a:p>
            <a:pPr lvl="1">
              <a:buFont typeface="Wingdings" panose="05000000000000000000" pitchFamily="2" charset="2"/>
              <a:buChar char="ü"/>
            </a:pPr>
            <a:r>
              <a:rPr lang="en-GB" sz="2000" dirty="0">
                <a:solidFill>
                  <a:schemeClr val="tx1"/>
                </a:solidFill>
              </a:rPr>
              <a:t>Flame-spreader</a:t>
            </a:r>
          </a:p>
          <a:p>
            <a:r>
              <a:rPr lang="en-GB" sz="2000" dirty="0">
                <a:solidFill>
                  <a:schemeClr val="tx1"/>
                </a:solidFill>
              </a:rPr>
              <a:t>Kettle set - </a:t>
            </a:r>
            <a:r>
              <a:rPr lang="en-GB" sz="2000" dirty="0" smtClean="0">
                <a:solidFill>
                  <a:schemeClr val="tx1"/>
                </a:solidFill>
              </a:rPr>
              <a:t>washed</a:t>
            </a:r>
            <a:endParaRPr lang="en-GB" sz="2000" dirty="0">
              <a:solidFill>
                <a:schemeClr val="tx1"/>
              </a:solidFill>
            </a:endParaRPr>
          </a:p>
        </p:txBody>
      </p:sp>
      <p:pic>
        <p:nvPicPr>
          <p:cNvPr id="6" name="Picture 5" descr="b1978154-1735-4329-b550-d2bdd0e283c6.jpg"/>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27885" y1="38333" x2="14659" y2="33148"/>
                        <a14:foregroundMark x1="16512" y1="21852" x2="5055" y2="23426"/>
                        <a14:foregroundMark x1="8256" y1="17685" x2="7161" y2="13426"/>
                        <a14:foregroundMark x1="6824" y1="6852" x2="6403" y2="3241"/>
                        <a14:foregroundMark x1="10362" y1="32870" x2="9436" y2="29167"/>
                        <a14:foregroundMark x1="9014" y1="26296" x2="8846" y2="23981"/>
                        <a14:foregroundMark x1="2527" y1="23333" x2="2275" y2="24722"/>
                        <a14:foregroundMark x1="16007" y1="31759" x2="18197" y2="32500"/>
                        <a14:foregroundMark x1="49284" y1="35741" x2="48610" y2="34352"/>
                        <a14:foregroundMark x1="78265" y1="36852" x2="78349" y2="38056"/>
                        <a14:foregroundMark x1="78433" y1="68704" x2="84836" y2="68519"/>
                        <a14:foregroundMark x1="86352" y1="70000" x2="94693" y2="69815"/>
                        <a14:foregroundMark x1="77085" y1="65926" x2="82645" y2="66944"/>
                        <a14:foregroundMark x1="92671" y1="68796" x2="94777" y2="68333"/>
                        <a14:foregroundMark x1="95619" y1="70000" x2="95282" y2="68426"/>
                        <a14:foregroundMark x1="91912" y1="67870" x2="92923" y2="67963"/>
                        <a14:foregroundMark x1="96040" y1="70093" x2="95451" y2="68704"/>
                        <a14:foregroundMark x1="93513" y1="72222" x2="92502" y2="70833"/>
                        <a14:foregroundMark x1="48441" y1="96574" x2="50969" y2="89722"/>
                        <a14:foregroundMark x1="43639" y1="95556" x2="45240" y2="90370"/>
                        <a14:foregroundMark x1="47346" y1="82963" x2="45830" y2="88056"/>
                        <a14:foregroundMark x1="47683" y1="81574" x2="48020" y2="78981"/>
                        <a14:foregroundMark x1="27548" y1="61852" x2="33277" y2="62593"/>
                        <a14:foregroundMark x1="41365" y1="33704" x2="39848" y2="32500"/>
                        <a14:foregroundMark x1="9099" y1="27500" x2="7751" y2="26296"/>
                        <a14:foregroundMark x1="6908" y1="18611" x2="6318" y2="13889"/>
                        <a14:foregroundMark x1="9773" y1="15741" x2="9604" y2="14167"/>
                        <a14:foregroundMark x1="20219" y1="32685" x2="22157" y2="33241"/>
                        <a14:foregroundMark x1="26790" y1="35093" x2="28644" y2="36111"/>
                        <a14:foregroundMark x1="2949" y1="28426" x2="1516" y2="22593"/>
                        <a14:foregroundMark x1="29149" y1="63426" x2="33361" y2="63704"/>
                      </a14:backgroundRemoval>
                    </a14:imgEffect>
                  </a14:imgLayer>
                </a14:imgProps>
              </a:ext>
              <a:ext uri="{28A0092B-C50C-407E-A947-70E740481C1C}">
                <a14:useLocalDpi xmlns:a14="http://schemas.microsoft.com/office/drawing/2010/main" val="0"/>
              </a:ext>
            </a:extLst>
          </a:blip>
          <a:stretch>
            <a:fillRect/>
          </a:stretch>
        </p:blipFill>
        <p:spPr>
          <a:xfrm>
            <a:off x="4559808" y="1559859"/>
            <a:ext cx="4516536" cy="4420653"/>
          </a:xfrm>
          <a:prstGeom prst="rect">
            <a:avLst/>
          </a:prstGeom>
          <a:effectLst>
            <a:outerShdw blurRad="50800" dist="50800" dir="5400000" algn="ctr" rotWithShape="0">
              <a:schemeClr val="bg1">
                <a:alpha val="0"/>
              </a:schemeClr>
            </a:outerShdw>
            <a:reflection stA="0" endPos="65000" dist="50800" dir="5400000" sy="-100000" algn="bl" rotWithShape="0"/>
          </a:effectLst>
        </p:spPr>
      </p:pic>
    </p:spTree>
    <p:extLst>
      <p:ext uri="{BB962C8B-B14F-4D97-AF65-F5344CB8AC3E}">
        <p14:creationId xmlns:p14="http://schemas.microsoft.com/office/powerpoint/2010/main" val="897794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434807" y="2476257"/>
            <a:ext cx="3777443" cy="474496"/>
          </a:xfrm>
        </p:spPr>
        <p:txBody>
          <a:bodyPr/>
          <a:lstStyle/>
          <a:p>
            <a:r>
              <a:rPr lang="en-US" sz="2800" b="1" dirty="0" smtClean="0">
                <a:latin typeface="Cambria" panose="02040503050406030204" pitchFamily="18" charset="0"/>
                <a:cs typeface="Arial" panose="020B0604020202020204" pitchFamily="34" charset="0"/>
              </a:rPr>
              <a:t>Aims</a:t>
            </a:r>
            <a:endParaRPr lang="en-US" sz="2800" b="1" dirty="0">
              <a:latin typeface="Cambria" panose="02040503050406030204" pitchFamily="18" charset="0"/>
              <a:cs typeface="Arial" panose="020B0604020202020204" pitchFamily="34" charset="0"/>
            </a:endParaRPr>
          </a:p>
        </p:txBody>
      </p:sp>
      <p:sp>
        <p:nvSpPr>
          <p:cNvPr id="3" name="Undertittel 2"/>
          <p:cNvSpPr>
            <a:spLocks noGrp="1"/>
          </p:cNvSpPr>
          <p:nvPr>
            <p:ph type="subTitle" idx="1"/>
          </p:nvPr>
        </p:nvSpPr>
        <p:spPr>
          <a:xfrm>
            <a:off x="434807" y="2950753"/>
            <a:ext cx="3941011" cy="4017196"/>
          </a:xfrm>
        </p:spPr>
        <p:txBody>
          <a:bodyPr anchor="t">
            <a:noAutofit/>
          </a:bodyPr>
          <a:lstStyle/>
          <a:p>
            <a:pPr marL="342900" lvl="0" indent="-342900" algn="l">
              <a:buFont typeface="Wingdings" pitchFamily="2" charset="2"/>
              <a:buChar char="ü"/>
            </a:pPr>
            <a:r>
              <a:rPr lang="en-GB" sz="1800" dirty="0" smtClean="0">
                <a:solidFill>
                  <a:schemeClr val="tx1"/>
                </a:solidFill>
              </a:rPr>
              <a:t>The soldiers will be able to fire up and extinguish the primus according to the established procedure</a:t>
            </a:r>
          </a:p>
          <a:p>
            <a:pPr marL="342900" lvl="0" indent="-342900" algn="l">
              <a:buFont typeface="Wingdings" pitchFamily="2" charset="2"/>
              <a:buChar char="ü"/>
            </a:pPr>
            <a:r>
              <a:rPr lang="en-GB" sz="1800" dirty="0" smtClean="0">
                <a:solidFill>
                  <a:schemeClr val="tx1"/>
                </a:solidFill>
              </a:rPr>
              <a:t>The soldiers will know what fuel that is used, and the safety regulations that is to be followed with use of MSR XGK EX</a:t>
            </a:r>
          </a:p>
          <a:p>
            <a:pPr marL="342900" lvl="0" indent="-342900" algn="l">
              <a:buFont typeface="Wingdings" pitchFamily="2" charset="2"/>
              <a:buChar char="ü"/>
            </a:pPr>
            <a:r>
              <a:rPr lang="en-GB" sz="1800" dirty="0" smtClean="0">
                <a:solidFill>
                  <a:schemeClr val="tx1"/>
                </a:solidFill>
              </a:rPr>
              <a:t>The individual will independent be able to conduct simple troubleshooting</a:t>
            </a:r>
          </a:p>
          <a:p>
            <a:pPr marL="285750" indent="-285750" algn="l">
              <a:buFont typeface="Wingdings" panose="05000000000000000000" pitchFamily="2" charset="2"/>
              <a:buChar char="ü"/>
            </a:pPr>
            <a:r>
              <a:rPr lang="en-US" sz="1800" dirty="0">
                <a:solidFill>
                  <a:schemeClr val="tx1"/>
                </a:solidFill>
              </a:rPr>
              <a:t/>
            </a:r>
            <a:br>
              <a:rPr lang="en-US" sz="1800" dirty="0">
                <a:solidFill>
                  <a:schemeClr val="tx1"/>
                </a:solidFill>
              </a:rPr>
            </a:br>
            <a:endParaRPr lang="en-US" sz="1800" dirty="0">
              <a:solidFill>
                <a:schemeClr val="tx1"/>
              </a:solidFill>
            </a:endParaRPr>
          </a:p>
        </p:txBody>
      </p:sp>
      <p:pic>
        <p:nvPicPr>
          <p:cNvPr id="10" name="Plassholder for bilde 9"/>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l="27802" r="27802"/>
          <a:stretch>
            <a:fillRect/>
          </a:stretch>
        </p:blipFill>
        <p:spPr>
          <a:prstGeom prst="rect">
            <a:avLst/>
          </a:prstGeom>
        </p:spPr>
      </p:pic>
    </p:spTree>
    <p:extLst>
      <p:ext uri="{BB962C8B-B14F-4D97-AF65-F5344CB8AC3E}">
        <p14:creationId xmlns:p14="http://schemas.microsoft.com/office/powerpoint/2010/main" val="2568834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type="title"/>
          </p:nvPr>
        </p:nvSpPr>
        <p:spPr>
          <a:xfrm>
            <a:off x="641653" y="1004888"/>
            <a:ext cx="8178498" cy="6953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GB" sz="2800" dirty="0"/>
              <a:t>Troubleshooting</a:t>
            </a:r>
            <a:endParaRPr lang="en-US" sz="2800" b="1" dirty="0">
              <a:latin typeface="Cambria" panose="02040503050406030204" pitchFamily="18" charset="0"/>
              <a:cs typeface="Arial" panose="020B0604020202020204" pitchFamily="34" charset="0"/>
            </a:endParaRPr>
          </a:p>
        </p:txBody>
      </p:sp>
      <p:graphicFrame>
        <p:nvGraphicFramePr>
          <p:cNvPr id="5" name="Tabell 4"/>
          <p:cNvGraphicFramePr>
            <a:graphicFrameLocks noGrp="1"/>
          </p:cNvGraphicFramePr>
          <p:nvPr>
            <p:extLst>
              <p:ext uri="{D42A27DB-BD31-4B8C-83A1-F6EECF244321}">
                <p14:modId xmlns:p14="http://schemas.microsoft.com/office/powerpoint/2010/main" val="3607061456"/>
              </p:ext>
            </p:extLst>
          </p:nvPr>
        </p:nvGraphicFramePr>
        <p:xfrm>
          <a:off x="467222" y="1693857"/>
          <a:ext cx="8352927" cy="2174240"/>
        </p:xfrm>
        <a:graphic>
          <a:graphicData uri="http://schemas.openxmlformats.org/drawingml/2006/table">
            <a:tbl>
              <a:tblPr firstRow="1" bandRow="1">
                <a:tableStyleId>{5C22544A-7EE6-4342-B048-85BDC9FD1C3A}</a:tableStyleId>
              </a:tblPr>
              <a:tblGrid>
                <a:gridCol w="2784309">
                  <a:extLst>
                    <a:ext uri="{9D8B030D-6E8A-4147-A177-3AD203B41FA5}">
                      <a16:colId xmlns:a16="http://schemas.microsoft.com/office/drawing/2014/main" val="20000"/>
                    </a:ext>
                  </a:extLst>
                </a:gridCol>
                <a:gridCol w="2784309">
                  <a:extLst>
                    <a:ext uri="{9D8B030D-6E8A-4147-A177-3AD203B41FA5}">
                      <a16:colId xmlns:a16="http://schemas.microsoft.com/office/drawing/2014/main" val="20001"/>
                    </a:ext>
                  </a:extLst>
                </a:gridCol>
                <a:gridCol w="2784309">
                  <a:extLst>
                    <a:ext uri="{9D8B030D-6E8A-4147-A177-3AD203B41FA5}">
                      <a16:colId xmlns:a16="http://schemas.microsoft.com/office/drawing/2014/main" val="20002"/>
                    </a:ext>
                  </a:extLst>
                </a:gridCol>
              </a:tblGrid>
              <a:tr h="370840">
                <a:tc>
                  <a:txBody>
                    <a:bodyPr/>
                    <a:lstStyle/>
                    <a:p>
                      <a:r>
                        <a:rPr lang="en-GB" sz="2000" baseline="0" noProof="0" dirty="0" smtClean="0"/>
                        <a:t>Fuel leak</a:t>
                      </a:r>
                      <a:endParaRPr lang="en-GB" sz="2000" noProof="0" dirty="0"/>
                    </a:p>
                  </a:txBody>
                  <a:tcPr/>
                </a:tc>
                <a:tc>
                  <a:txBody>
                    <a:bodyPr/>
                    <a:lstStyle/>
                    <a:p>
                      <a:r>
                        <a:rPr lang="en-GB" sz="2000" noProof="0" dirty="0" smtClean="0"/>
                        <a:t>Cause</a:t>
                      </a:r>
                      <a:endParaRPr lang="en-GB" sz="2000" noProof="0" dirty="0"/>
                    </a:p>
                  </a:txBody>
                  <a:tcPr/>
                </a:tc>
                <a:tc>
                  <a:txBody>
                    <a:bodyPr/>
                    <a:lstStyle/>
                    <a:p>
                      <a:r>
                        <a:rPr lang="nb-NO" sz="2000" dirty="0" smtClean="0"/>
                        <a:t>Solution</a:t>
                      </a:r>
                    </a:p>
                  </a:txBody>
                  <a:tcPr/>
                </a:tc>
                <a:extLst>
                  <a:ext uri="{0D108BD9-81ED-4DB2-BD59-A6C34878D82A}">
                    <a16:rowId xmlns:a16="http://schemas.microsoft.com/office/drawing/2014/main" val="10000"/>
                  </a:ext>
                </a:extLst>
              </a:tr>
              <a:tr h="370840">
                <a:tc>
                  <a:txBody>
                    <a:bodyPr/>
                    <a:lstStyle/>
                    <a:p>
                      <a:r>
                        <a:rPr lang="en-GB" sz="1400" baseline="0" noProof="0" dirty="0" smtClean="0"/>
                        <a:t>Between pump and bottle fuel</a:t>
                      </a:r>
                      <a:endParaRPr lang="en-GB" sz="1400" noProof="0" dirty="0"/>
                    </a:p>
                  </a:txBody>
                  <a:tcPr/>
                </a:tc>
                <a:tc>
                  <a:txBody>
                    <a:bodyPr/>
                    <a:lstStyle/>
                    <a:p>
                      <a:r>
                        <a:rPr lang="en-GB" sz="1400" noProof="0" dirty="0" smtClean="0"/>
                        <a:t>Broken or missing</a:t>
                      </a:r>
                      <a:r>
                        <a:rPr lang="en-GB" sz="1400" baseline="0" noProof="0" dirty="0" smtClean="0"/>
                        <a:t> gasket pump</a:t>
                      </a:r>
                      <a:endParaRPr lang="en-GB" sz="1400" noProof="0" dirty="0"/>
                    </a:p>
                  </a:txBody>
                  <a:tcPr/>
                </a:tc>
                <a:tc>
                  <a:txBody>
                    <a:bodyPr/>
                    <a:lstStyle/>
                    <a:p>
                      <a:r>
                        <a:rPr lang="en-GB" sz="1400" noProof="0" dirty="0" smtClean="0"/>
                        <a:t>Change gasket pump</a:t>
                      </a:r>
                    </a:p>
                  </a:txBody>
                  <a:tcPr/>
                </a:tc>
                <a:extLst>
                  <a:ext uri="{0D108BD9-81ED-4DB2-BD59-A6C34878D82A}">
                    <a16:rowId xmlns:a16="http://schemas.microsoft.com/office/drawing/2014/main" val="10001"/>
                  </a:ext>
                </a:extLst>
              </a:tr>
              <a:tr h="370840">
                <a:tc>
                  <a:txBody>
                    <a:bodyPr/>
                    <a:lstStyle/>
                    <a:p>
                      <a:r>
                        <a:rPr lang="en-GB" sz="1400" baseline="0" noProof="0" dirty="0" smtClean="0"/>
                        <a:t>Between pump and</a:t>
                      </a:r>
                      <a:r>
                        <a:rPr lang="en-GB" sz="1400" noProof="0" dirty="0" smtClean="0"/>
                        <a:t> fuel hose</a:t>
                      </a:r>
                      <a:endParaRPr lang="en-GB" sz="1400" noProof="0" dirty="0"/>
                    </a:p>
                  </a:txBody>
                  <a:tcPr/>
                </a:tc>
                <a:tc>
                  <a:txBody>
                    <a:bodyPr/>
                    <a:lstStyle/>
                    <a:p>
                      <a:r>
                        <a:rPr lang="en-GB" sz="1400" noProof="0" dirty="0" smtClean="0"/>
                        <a:t>Broken or missing</a:t>
                      </a:r>
                      <a:r>
                        <a:rPr lang="en-GB" sz="1400" baseline="0" noProof="0" dirty="0" smtClean="0"/>
                        <a:t> </a:t>
                      </a:r>
                      <a:r>
                        <a:rPr lang="en-GB" sz="1400" noProof="0" dirty="0" smtClean="0"/>
                        <a:t>O-ring pump link</a:t>
                      </a:r>
                      <a:endParaRPr lang="en-GB" sz="1400" noProof="0" dirty="0"/>
                    </a:p>
                  </a:txBody>
                  <a:tcPr/>
                </a:tc>
                <a:tc>
                  <a:txBody>
                    <a:bodyPr/>
                    <a:lstStyle/>
                    <a:p>
                      <a:r>
                        <a:rPr lang="en-GB" sz="1400" noProof="0" dirty="0" smtClean="0"/>
                        <a:t>Change O-ring pump link</a:t>
                      </a:r>
                      <a:endParaRPr lang="en-GB" sz="1400" noProof="0" dirty="0"/>
                    </a:p>
                  </a:txBody>
                  <a:tcPr/>
                </a:tc>
                <a:extLst>
                  <a:ext uri="{0D108BD9-81ED-4DB2-BD59-A6C34878D82A}">
                    <a16:rowId xmlns:a16="http://schemas.microsoft.com/office/drawing/2014/main" val="10002"/>
                  </a:ext>
                </a:extLst>
              </a:tr>
              <a:tr h="370840">
                <a:tc>
                  <a:txBody>
                    <a:bodyPr/>
                    <a:lstStyle/>
                    <a:p>
                      <a:r>
                        <a:rPr lang="en-GB" sz="1400" noProof="0" dirty="0" smtClean="0"/>
                        <a:t>By regulation vent</a:t>
                      </a:r>
                      <a:endParaRPr lang="en-GB" sz="1400" noProof="0" dirty="0"/>
                    </a:p>
                  </a:txBody>
                  <a:tcPr/>
                </a:tc>
                <a:tc>
                  <a:txBody>
                    <a:bodyPr/>
                    <a:lstStyle/>
                    <a:p>
                      <a:r>
                        <a:rPr lang="en-GB" sz="1400" noProof="0" dirty="0" smtClean="0"/>
                        <a:t>Broken or missing control vent</a:t>
                      </a:r>
                      <a:r>
                        <a:rPr lang="en-GB" sz="1400" baseline="0" noProof="0" dirty="0" smtClean="0"/>
                        <a:t> </a:t>
                      </a:r>
                      <a:r>
                        <a:rPr lang="en-GB" sz="1400" noProof="0" dirty="0" smtClean="0"/>
                        <a:t>O-ring</a:t>
                      </a:r>
                      <a:endParaRPr lang="en-GB" sz="1400" noProof="0" dirty="0"/>
                    </a:p>
                  </a:txBody>
                  <a:tcPr/>
                </a:tc>
                <a:tc>
                  <a:txBody>
                    <a:bodyPr/>
                    <a:lstStyle/>
                    <a:p>
                      <a:r>
                        <a:rPr lang="en-GB" sz="1400" noProof="0" dirty="0" smtClean="0"/>
                        <a:t>Change O-ring regulation vent</a:t>
                      </a:r>
                      <a:endParaRPr lang="en-GB" sz="1400" noProof="0" dirty="0"/>
                    </a:p>
                  </a:txBody>
                  <a:tcPr/>
                </a:tc>
                <a:extLst>
                  <a:ext uri="{0D108BD9-81ED-4DB2-BD59-A6C34878D82A}">
                    <a16:rowId xmlns:a16="http://schemas.microsoft.com/office/drawing/2014/main" val="10003"/>
                  </a:ext>
                </a:extLst>
              </a:tr>
              <a:tr h="370840">
                <a:tc>
                  <a:txBody>
                    <a:bodyPr/>
                    <a:lstStyle/>
                    <a:p>
                      <a:r>
                        <a:rPr lang="en-GB" sz="1400" noProof="0" dirty="0" smtClean="0"/>
                        <a:t>In pump chamber</a:t>
                      </a:r>
                      <a:endParaRPr lang="en-GB" sz="1400" noProof="0" dirty="0"/>
                    </a:p>
                  </a:txBody>
                  <a:tcPr/>
                </a:tc>
                <a:tc>
                  <a:txBody>
                    <a:bodyPr/>
                    <a:lstStyle/>
                    <a:p>
                      <a:r>
                        <a:rPr lang="en-GB" sz="1400" noProof="0" dirty="0" smtClean="0"/>
                        <a:t>Polluted or broken</a:t>
                      </a:r>
                      <a:r>
                        <a:rPr lang="en-GB" sz="1400" baseline="0" noProof="0" dirty="0" smtClean="0"/>
                        <a:t> valve</a:t>
                      </a:r>
                      <a:endParaRPr lang="en-GB" sz="1400" noProof="0" dirty="0"/>
                    </a:p>
                  </a:txBody>
                  <a:tcPr/>
                </a:tc>
                <a:tc>
                  <a:txBody>
                    <a:bodyPr/>
                    <a:lstStyle/>
                    <a:p>
                      <a:r>
                        <a:rPr lang="en-GB" sz="1400" noProof="0" dirty="0" smtClean="0"/>
                        <a:t>Clean or change valve</a:t>
                      </a:r>
                      <a:endParaRPr lang="en-GB" sz="1400" noProof="0" dirty="0"/>
                    </a:p>
                  </a:txBody>
                  <a:tcPr/>
                </a:tc>
                <a:extLst>
                  <a:ext uri="{0D108BD9-81ED-4DB2-BD59-A6C34878D82A}">
                    <a16:rowId xmlns:a16="http://schemas.microsoft.com/office/drawing/2014/main" val="10004"/>
                  </a:ext>
                </a:extLst>
              </a:tr>
            </a:tbl>
          </a:graphicData>
        </a:graphic>
      </p:graphicFrame>
      <p:graphicFrame>
        <p:nvGraphicFramePr>
          <p:cNvPr id="6" name="Tabell 5"/>
          <p:cNvGraphicFramePr>
            <a:graphicFrameLocks noGrp="1"/>
          </p:cNvGraphicFramePr>
          <p:nvPr>
            <p:extLst>
              <p:ext uri="{D42A27DB-BD31-4B8C-83A1-F6EECF244321}">
                <p14:modId xmlns:p14="http://schemas.microsoft.com/office/powerpoint/2010/main" val="2065501236"/>
              </p:ext>
            </p:extLst>
          </p:nvPr>
        </p:nvGraphicFramePr>
        <p:xfrm>
          <a:off x="467222" y="3921760"/>
          <a:ext cx="8352927" cy="2936240"/>
        </p:xfrm>
        <a:graphic>
          <a:graphicData uri="http://schemas.openxmlformats.org/drawingml/2006/table">
            <a:tbl>
              <a:tblPr firstRow="1" bandRow="1">
                <a:tableStyleId>{5C22544A-7EE6-4342-B048-85BDC9FD1C3A}</a:tableStyleId>
              </a:tblPr>
              <a:tblGrid>
                <a:gridCol w="2784309">
                  <a:extLst>
                    <a:ext uri="{9D8B030D-6E8A-4147-A177-3AD203B41FA5}">
                      <a16:colId xmlns:a16="http://schemas.microsoft.com/office/drawing/2014/main" val="20000"/>
                    </a:ext>
                  </a:extLst>
                </a:gridCol>
                <a:gridCol w="2784309">
                  <a:extLst>
                    <a:ext uri="{9D8B030D-6E8A-4147-A177-3AD203B41FA5}">
                      <a16:colId xmlns:a16="http://schemas.microsoft.com/office/drawing/2014/main" val="20001"/>
                    </a:ext>
                  </a:extLst>
                </a:gridCol>
                <a:gridCol w="2784309">
                  <a:extLst>
                    <a:ext uri="{9D8B030D-6E8A-4147-A177-3AD203B41FA5}">
                      <a16:colId xmlns:a16="http://schemas.microsoft.com/office/drawing/2014/main" val="20002"/>
                    </a:ext>
                  </a:extLst>
                </a:gridCol>
              </a:tblGrid>
              <a:tr h="370840">
                <a:tc>
                  <a:txBody>
                    <a:bodyPr/>
                    <a:lstStyle/>
                    <a:p>
                      <a:r>
                        <a:rPr lang="en-GB" sz="1400" noProof="0" dirty="0" smtClean="0"/>
                        <a:t>Bad performance</a:t>
                      </a:r>
                      <a:endParaRPr lang="en-GB" sz="1400" noProof="0" dirty="0"/>
                    </a:p>
                  </a:txBody>
                  <a:tcPr/>
                </a:tc>
                <a:tc>
                  <a:txBody>
                    <a:bodyPr/>
                    <a:lstStyle/>
                    <a:p>
                      <a:r>
                        <a:rPr lang="en-GB" sz="1400" noProof="0" dirty="0" smtClean="0"/>
                        <a:t>Cause</a:t>
                      </a:r>
                      <a:endParaRPr lang="en-GB" sz="1400" noProof="0" dirty="0"/>
                    </a:p>
                  </a:txBody>
                  <a:tcPr/>
                </a:tc>
                <a:tc>
                  <a:txBody>
                    <a:bodyPr/>
                    <a:lstStyle/>
                    <a:p>
                      <a:r>
                        <a:rPr lang="en-GB" sz="1400" noProof="0" dirty="0" smtClean="0"/>
                        <a:t>Solution</a:t>
                      </a:r>
                    </a:p>
                  </a:txBody>
                  <a:tcPr/>
                </a:tc>
                <a:extLst>
                  <a:ext uri="{0D108BD9-81ED-4DB2-BD59-A6C34878D82A}">
                    <a16:rowId xmlns:a16="http://schemas.microsoft.com/office/drawing/2014/main" val="10000"/>
                  </a:ext>
                </a:extLst>
              </a:tr>
              <a:tr h="370840">
                <a:tc>
                  <a:txBody>
                    <a:bodyPr/>
                    <a:lstStyle/>
                    <a:p>
                      <a:r>
                        <a:rPr lang="en-GB" sz="1400" kern="1200" noProof="0" dirty="0" smtClean="0">
                          <a:solidFill>
                            <a:schemeClr val="dk1"/>
                          </a:solidFill>
                          <a:latin typeface="+mn-lt"/>
                          <a:ea typeface="+mn-ea"/>
                          <a:cs typeface="+mn-cs"/>
                        </a:rPr>
                        <a:t>Irregular yellow flames</a:t>
                      </a:r>
                      <a:endParaRPr lang="en-GB" sz="1400" kern="1200" noProof="0" dirty="0">
                        <a:solidFill>
                          <a:schemeClr val="dk1"/>
                        </a:solidFill>
                        <a:latin typeface="+mn-lt"/>
                        <a:ea typeface="+mn-ea"/>
                        <a:cs typeface="+mn-cs"/>
                      </a:endParaRPr>
                    </a:p>
                  </a:txBody>
                  <a:tcPr/>
                </a:tc>
                <a:tc>
                  <a:txBody>
                    <a:bodyPr/>
                    <a:lstStyle/>
                    <a:p>
                      <a:r>
                        <a:rPr lang="en-GB" sz="1400" kern="1200" noProof="0" dirty="0" smtClean="0">
                          <a:solidFill>
                            <a:schemeClr val="dk1"/>
                          </a:solidFill>
                          <a:latin typeface="+mn-lt"/>
                          <a:ea typeface="+mn-ea"/>
                          <a:cs typeface="+mn-cs"/>
                        </a:rPr>
                        <a:t>Insufficient pre heating</a:t>
                      </a:r>
                      <a:endParaRPr lang="en-GB" sz="1400" kern="1200" noProof="0" dirty="0">
                        <a:solidFill>
                          <a:schemeClr val="dk1"/>
                        </a:solidFill>
                        <a:latin typeface="+mn-lt"/>
                        <a:ea typeface="+mn-ea"/>
                        <a:cs typeface="+mn-cs"/>
                      </a:endParaRPr>
                    </a:p>
                  </a:txBody>
                  <a:tcPr/>
                </a:tc>
                <a:tc>
                  <a:txBody>
                    <a:bodyPr/>
                    <a:lstStyle/>
                    <a:p>
                      <a:r>
                        <a:rPr lang="en-GB" sz="1400" kern="1200" noProof="0" dirty="0" smtClean="0">
                          <a:solidFill>
                            <a:schemeClr val="dk1"/>
                          </a:solidFill>
                          <a:latin typeface="+mn-lt"/>
                          <a:ea typeface="+mn-ea"/>
                          <a:cs typeface="+mn-cs"/>
                        </a:rPr>
                        <a:t>Repeat pre</a:t>
                      </a:r>
                      <a:r>
                        <a:rPr lang="en-GB" sz="1400" kern="1200" baseline="0" noProof="0" dirty="0" smtClean="0">
                          <a:solidFill>
                            <a:schemeClr val="dk1"/>
                          </a:solidFill>
                          <a:latin typeface="+mn-lt"/>
                          <a:ea typeface="+mn-ea"/>
                          <a:cs typeface="+mn-cs"/>
                        </a:rPr>
                        <a:t> heating</a:t>
                      </a:r>
                      <a:endParaRPr lang="en-GB" sz="1400" kern="1200" noProof="0" dirty="0" smtClean="0">
                        <a:solidFill>
                          <a:schemeClr val="dk1"/>
                        </a:solidFill>
                        <a:latin typeface="+mn-lt"/>
                        <a:ea typeface="+mn-ea"/>
                        <a:cs typeface="+mn-cs"/>
                      </a:endParaRPr>
                    </a:p>
                  </a:txBody>
                  <a:tcPr/>
                </a:tc>
                <a:extLst>
                  <a:ext uri="{0D108BD9-81ED-4DB2-BD59-A6C34878D82A}">
                    <a16:rowId xmlns:a16="http://schemas.microsoft.com/office/drawing/2014/main" val="10001"/>
                  </a:ext>
                </a:extLst>
              </a:tr>
              <a:tr h="370840">
                <a:tc>
                  <a:txBody>
                    <a:bodyPr/>
                    <a:lstStyle/>
                    <a:p>
                      <a:r>
                        <a:rPr lang="en-GB" sz="1400" kern="1200" noProof="0" dirty="0" smtClean="0">
                          <a:solidFill>
                            <a:schemeClr val="dk1"/>
                          </a:solidFill>
                          <a:latin typeface="+mn-lt"/>
                          <a:ea typeface="+mn-ea"/>
                          <a:cs typeface="+mn-cs"/>
                        </a:rPr>
                        <a:t>Pump don't create pressure in the bottle fuel</a:t>
                      </a:r>
                      <a:endParaRPr lang="en-GB" sz="1400" kern="1200" noProof="0" dirty="0">
                        <a:solidFill>
                          <a:schemeClr val="dk1"/>
                        </a:solidFill>
                        <a:latin typeface="+mn-lt"/>
                        <a:ea typeface="+mn-ea"/>
                        <a:cs typeface="+mn-cs"/>
                      </a:endParaRPr>
                    </a:p>
                  </a:txBody>
                  <a:tcPr/>
                </a:tc>
                <a:tc>
                  <a:txBody>
                    <a:bodyPr/>
                    <a:lstStyle/>
                    <a:p>
                      <a:r>
                        <a:rPr lang="en-GB" sz="1400" kern="1200" baseline="0" noProof="0" dirty="0" smtClean="0">
                          <a:solidFill>
                            <a:schemeClr val="dk1"/>
                          </a:solidFill>
                          <a:latin typeface="+mn-lt"/>
                          <a:ea typeface="+mn-ea"/>
                          <a:cs typeface="+mn-cs"/>
                        </a:rPr>
                        <a:t>Dried out or damaged</a:t>
                      </a:r>
                      <a:r>
                        <a:rPr lang="en-GB" sz="1400" kern="1200" noProof="0" dirty="0" smtClean="0">
                          <a:solidFill>
                            <a:schemeClr val="dk1"/>
                          </a:solidFill>
                          <a:latin typeface="+mn-lt"/>
                          <a:ea typeface="+mn-ea"/>
                          <a:cs typeface="+mn-cs"/>
                        </a:rPr>
                        <a:t> pump cup</a:t>
                      </a:r>
                      <a:endParaRPr lang="en-GB" sz="1400" kern="1200" noProof="0" dirty="0">
                        <a:solidFill>
                          <a:schemeClr val="dk1"/>
                        </a:solidFill>
                        <a:latin typeface="+mn-lt"/>
                        <a:ea typeface="+mn-ea"/>
                        <a:cs typeface="+mn-cs"/>
                      </a:endParaRPr>
                    </a:p>
                  </a:txBody>
                  <a:tcPr/>
                </a:tc>
                <a:tc>
                  <a:txBody>
                    <a:bodyPr/>
                    <a:lstStyle/>
                    <a:p>
                      <a:r>
                        <a:rPr lang="en-GB" sz="1400" kern="1200" noProof="0" dirty="0" smtClean="0">
                          <a:solidFill>
                            <a:schemeClr val="dk1"/>
                          </a:solidFill>
                          <a:latin typeface="+mn-lt"/>
                          <a:ea typeface="+mn-ea"/>
                          <a:cs typeface="+mn-cs"/>
                        </a:rPr>
                        <a:t>Butter or change pump cup</a:t>
                      </a:r>
                      <a:endParaRPr lang="en-GB" sz="1400" kern="1200" noProof="0" dirty="0">
                        <a:solidFill>
                          <a:schemeClr val="dk1"/>
                        </a:solidFill>
                        <a:latin typeface="+mn-lt"/>
                        <a:ea typeface="+mn-ea"/>
                        <a:cs typeface="+mn-cs"/>
                      </a:endParaRPr>
                    </a:p>
                  </a:txBody>
                  <a:tcPr/>
                </a:tc>
                <a:extLst>
                  <a:ext uri="{0D108BD9-81ED-4DB2-BD59-A6C34878D82A}">
                    <a16:rowId xmlns:a16="http://schemas.microsoft.com/office/drawing/2014/main" val="10002"/>
                  </a:ext>
                </a:extLst>
              </a:tr>
              <a:tr h="370840">
                <a:tc>
                  <a:txBody>
                    <a:bodyPr/>
                    <a:lstStyle/>
                    <a:p>
                      <a:r>
                        <a:rPr lang="en-GB" sz="1400" kern="1200" noProof="0" dirty="0" smtClean="0">
                          <a:solidFill>
                            <a:schemeClr val="dk1"/>
                          </a:solidFill>
                          <a:latin typeface="+mn-lt"/>
                          <a:ea typeface="+mn-ea"/>
                          <a:cs typeface="+mn-cs"/>
                        </a:rPr>
                        <a:t>Reduced flame/</a:t>
                      </a:r>
                      <a:r>
                        <a:rPr lang="en-GB" sz="1400" kern="1200" baseline="0" noProof="0" dirty="0" smtClean="0">
                          <a:solidFill>
                            <a:schemeClr val="dk1"/>
                          </a:solidFill>
                          <a:latin typeface="+mn-lt"/>
                          <a:ea typeface="+mn-ea"/>
                          <a:cs typeface="+mn-cs"/>
                        </a:rPr>
                        <a:t> effect</a:t>
                      </a:r>
                      <a:endParaRPr lang="en-GB" sz="1400" kern="1200" noProof="0" dirty="0">
                        <a:solidFill>
                          <a:schemeClr val="dk1"/>
                        </a:solidFill>
                        <a:latin typeface="+mn-lt"/>
                        <a:ea typeface="+mn-ea"/>
                        <a:cs typeface="+mn-cs"/>
                      </a:endParaRPr>
                    </a:p>
                  </a:txBody>
                  <a:tcPr/>
                </a:tc>
                <a:tc>
                  <a:txBody>
                    <a:bodyPr/>
                    <a:lstStyle/>
                    <a:p>
                      <a:r>
                        <a:rPr lang="en-GB" sz="1400" kern="1200" noProof="0" dirty="0" smtClean="0">
                          <a:solidFill>
                            <a:schemeClr val="dk1"/>
                          </a:solidFill>
                          <a:latin typeface="+mn-lt"/>
                          <a:ea typeface="+mn-ea"/>
                          <a:cs typeface="+mn-cs"/>
                        </a:rPr>
                        <a:t>Low pressure in bottle</a:t>
                      </a:r>
                      <a:r>
                        <a:rPr lang="en-GB" sz="1400" kern="1200" baseline="0" noProof="0" dirty="0" smtClean="0">
                          <a:solidFill>
                            <a:schemeClr val="dk1"/>
                          </a:solidFill>
                          <a:latin typeface="+mn-lt"/>
                          <a:ea typeface="+mn-ea"/>
                          <a:cs typeface="+mn-cs"/>
                        </a:rPr>
                        <a:t> fuel or lack on air supply</a:t>
                      </a:r>
                      <a:endParaRPr lang="en-GB" sz="1400" kern="1200" noProof="0" dirty="0">
                        <a:solidFill>
                          <a:schemeClr val="dk1"/>
                        </a:solidFill>
                        <a:latin typeface="+mn-lt"/>
                        <a:ea typeface="+mn-ea"/>
                        <a:cs typeface="+mn-cs"/>
                      </a:endParaRPr>
                    </a:p>
                  </a:txBody>
                  <a:tcPr/>
                </a:tc>
                <a:tc>
                  <a:txBody>
                    <a:bodyPr/>
                    <a:lstStyle/>
                    <a:p>
                      <a:r>
                        <a:rPr lang="en-GB" sz="1400" kern="1200" noProof="0" dirty="0" smtClean="0">
                          <a:solidFill>
                            <a:schemeClr val="dk1"/>
                          </a:solidFill>
                          <a:latin typeface="+mn-lt"/>
                          <a:ea typeface="+mn-ea"/>
                          <a:cs typeface="+mn-cs"/>
                        </a:rPr>
                        <a:t>Pump pressure in the bottle or increase air supply</a:t>
                      </a:r>
                      <a:r>
                        <a:rPr lang="en-GB" sz="1400" kern="1200" baseline="0" noProof="0" dirty="0" smtClean="0">
                          <a:solidFill>
                            <a:schemeClr val="dk1"/>
                          </a:solidFill>
                          <a:latin typeface="+mn-lt"/>
                          <a:ea typeface="+mn-ea"/>
                          <a:cs typeface="+mn-cs"/>
                        </a:rPr>
                        <a:t> through opening off for example windscreen</a:t>
                      </a:r>
                      <a:endParaRPr lang="en-GB" sz="1400" kern="1200" noProof="0" dirty="0">
                        <a:solidFill>
                          <a:schemeClr val="dk1"/>
                        </a:solidFill>
                        <a:latin typeface="+mn-lt"/>
                        <a:ea typeface="+mn-ea"/>
                        <a:cs typeface="+mn-cs"/>
                      </a:endParaRPr>
                    </a:p>
                  </a:txBody>
                  <a:tcPr/>
                </a:tc>
                <a:extLst>
                  <a:ext uri="{0D108BD9-81ED-4DB2-BD59-A6C34878D82A}">
                    <a16:rowId xmlns:a16="http://schemas.microsoft.com/office/drawing/2014/main" val="10003"/>
                  </a:ext>
                </a:extLst>
              </a:tr>
              <a:tr h="370840">
                <a:tc>
                  <a:txBody>
                    <a:bodyPr/>
                    <a:lstStyle/>
                    <a:p>
                      <a:r>
                        <a:rPr lang="en-GB" sz="1400" kern="1200" baseline="0" noProof="0" dirty="0" smtClean="0">
                          <a:solidFill>
                            <a:schemeClr val="dk1"/>
                          </a:solidFill>
                          <a:latin typeface="+mn-lt"/>
                          <a:ea typeface="+mn-ea"/>
                          <a:cs typeface="+mn-cs"/>
                        </a:rPr>
                        <a:t>By high pressure on bottle fuel</a:t>
                      </a:r>
                      <a:endParaRPr lang="en-GB" sz="1400" kern="1200" noProof="0" dirty="0">
                        <a:solidFill>
                          <a:schemeClr val="dk1"/>
                        </a:solidFill>
                        <a:latin typeface="+mn-lt"/>
                        <a:ea typeface="+mn-ea"/>
                        <a:cs typeface="+mn-cs"/>
                      </a:endParaRPr>
                    </a:p>
                  </a:txBody>
                  <a:tcPr/>
                </a:tc>
                <a:tc>
                  <a:txBody>
                    <a:bodyPr/>
                    <a:lstStyle/>
                    <a:p>
                      <a:r>
                        <a:rPr lang="en-GB" sz="1400" kern="1200" noProof="0" dirty="0" smtClean="0">
                          <a:solidFill>
                            <a:schemeClr val="dk1"/>
                          </a:solidFill>
                          <a:latin typeface="+mn-lt"/>
                          <a:ea typeface="+mn-ea"/>
                          <a:cs typeface="+mn-cs"/>
                        </a:rPr>
                        <a:t>Polluted nozzle,</a:t>
                      </a:r>
                      <a:r>
                        <a:rPr lang="en-GB" sz="1400" kern="1200" baseline="0" noProof="0" dirty="0" smtClean="0">
                          <a:solidFill>
                            <a:schemeClr val="dk1"/>
                          </a:solidFill>
                          <a:latin typeface="+mn-lt"/>
                          <a:ea typeface="+mn-ea"/>
                          <a:cs typeface="+mn-cs"/>
                        </a:rPr>
                        <a:t> fuel hose and fuel pipe</a:t>
                      </a:r>
                      <a:endParaRPr lang="en-GB" sz="1400" kern="1200" noProof="0" dirty="0">
                        <a:solidFill>
                          <a:schemeClr val="dk1"/>
                        </a:solidFill>
                        <a:latin typeface="+mn-lt"/>
                        <a:ea typeface="+mn-ea"/>
                        <a:cs typeface="+mn-cs"/>
                      </a:endParaRPr>
                    </a:p>
                  </a:txBody>
                  <a:tcPr/>
                </a:tc>
                <a:tc>
                  <a:txBody>
                    <a:bodyPr/>
                    <a:lstStyle/>
                    <a:p>
                      <a:r>
                        <a:rPr lang="en-GB" sz="1400" kern="1200" noProof="0" dirty="0" smtClean="0">
                          <a:solidFill>
                            <a:schemeClr val="dk1"/>
                          </a:solidFill>
                          <a:latin typeface="+mn-lt"/>
                          <a:ea typeface="+mn-ea"/>
                          <a:cs typeface="+mn-cs"/>
                        </a:rPr>
                        <a:t>Clean nozzle, fuel hose with cable and rinse this, consider change of fuel pipe</a:t>
                      </a:r>
                      <a:endParaRPr lang="en-GB" sz="1400" kern="1200" noProof="0" dirty="0">
                        <a:solidFill>
                          <a:schemeClr val="dk1"/>
                        </a:solidFill>
                        <a:latin typeface="+mn-lt"/>
                        <a:ea typeface="+mn-ea"/>
                        <a:cs typeface="+mn-cs"/>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747016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type="title"/>
          </p:nvPr>
        </p:nvSpPr>
        <p:spPr>
          <a:xfrm>
            <a:off x="641653" y="1004888"/>
            <a:ext cx="8178498" cy="6953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GB" sz="2800" dirty="0"/>
              <a:t>Summary</a:t>
            </a:r>
            <a:endParaRPr lang="en-US" sz="2800" b="1" dirty="0">
              <a:latin typeface="Cambria" panose="02040503050406030204" pitchFamily="18" charset="0"/>
              <a:cs typeface="Arial" panose="020B0604020202020204" pitchFamily="34" charset="0"/>
            </a:endParaRPr>
          </a:p>
        </p:txBody>
      </p:sp>
      <p:sp>
        <p:nvSpPr>
          <p:cNvPr id="7" name="TekstSylinder 6"/>
          <p:cNvSpPr txBox="1"/>
          <p:nvPr/>
        </p:nvSpPr>
        <p:spPr>
          <a:xfrm>
            <a:off x="517793" y="2112548"/>
            <a:ext cx="7873172" cy="3477875"/>
          </a:xfrm>
          <a:prstGeom prst="rect">
            <a:avLst/>
          </a:prstGeom>
          <a:noFill/>
        </p:spPr>
        <p:txBody>
          <a:bodyPr vert="horz" wrap="square" rtlCol="0" anchor="t">
            <a:spAutoFit/>
          </a:bodyPr>
          <a:lstStyle/>
          <a:p>
            <a:pPr marL="342900" indent="-342900">
              <a:buFont typeface="Wingdings" panose="05000000000000000000" pitchFamily="2" charset="2"/>
              <a:buChar char="ü"/>
            </a:pPr>
            <a:r>
              <a:rPr lang="en-GB" sz="2000" dirty="0" smtClean="0">
                <a:latin typeface="Cambria"/>
                <a:cs typeface="Cambria"/>
              </a:rPr>
              <a:t>Maintain</a:t>
            </a:r>
            <a:r>
              <a:rPr lang="en-GB" sz="2000" dirty="0" smtClean="0">
                <a:solidFill>
                  <a:schemeClr val="tx1"/>
                </a:solidFill>
                <a:latin typeface="Cambria"/>
                <a:cs typeface="Cambria"/>
              </a:rPr>
              <a:t> a </a:t>
            </a:r>
            <a:r>
              <a:rPr lang="en-GB" sz="2000" b="1" u="sng" dirty="0" smtClean="0">
                <a:solidFill>
                  <a:schemeClr val="tx1"/>
                </a:solidFill>
                <a:latin typeface="Cambria"/>
                <a:cs typeface="Cambria"/>
              </a:rPr>
              <a:t>blue</a:t>
            </a:r>
            <a:r>
              <a:rPr lang="en-GB" sz="2000" dirty="0" smtClean="0">
                <a:solidFill>
                  <a:schemeClr val="tx1"/>
                </a:solidFill>
                <a:latin typeface="Cambria"/>
                <a:cs typeface="Cambria"/>
              </a:rPr>
              <a:t> flame for optimal </a:t>
            </a:r>
            <a:r>
              <a:rPr lang="en-GB" sz="2000" dirty="0" smtClean="0">
                <a:latin typeface="Cambria"/>
                <a:cs typeface="Cambria"/>
              </a:rPr>
              <a:t>combustion</a:t>
            </a:r>
            <a:r>
              <a:rPr lang="en-GB" sz="2000" dirty="0" smtClean="0">
                <a:solidFill>
                  <a:schemeClr val="tx1"/>
                </a:solidFill>
                <a:latin typeface="Cambria"/>
                <a:cs typeface="Cambria"/>
              </a:rPr>
              <a:t/>
            </a:r>
            <a:br>
              <a:rPr lang="en-GB" sz="2000" dirty="0" smtClean="0">
                <a:solidFill>
                  <a:schemeClr val="tx1"/>
                </a:solidFill>
                <a:latin typeface="Cambria"/>
                <a:cs typeface="Cambria"/>
              </a:rPr>
            </a:br>
            <a:endParaRPr lang="en-GB" sz="2000" dirty="0" smtClean="0">
              <a:solidFill>
                <a:schemeClr val="tx1"/>
              </a:solidFill>
              <a:latin typeface="Cambria"/>
              <a:cs typeface="Cambria"/>
            </a:endParaRPr>
          </a:p>
          <a:p>
            <a:pPr marL="342900" indent="-342900">
              <a:buFont typeface="Wingdings" panose="05000000000000000000" pitchFamily="2" charset="2"/>
              <a:buChar char="ü"/>
            </a:pPr>
            <a:r>
              <a:rPr lang="en-GB" sz="2000" dirty="0" smtClean="0">
                <a:latin typeface="Cambria"/>
                <a:cs typeface="Cambria"/>
              </a:rPr>
              <a:t>MSR XGK EK burns cleaner with F-67 then F-34, and this will also affect the maintenance</a:t>
            </a:r>
          </a:p>
          <a:p>
            <a:pPr marL="342900" indent="-342900">
              <a:buFont typeface="Wingdings" panose="05000000000000000000" pitchFamily="2" charset="2"/>
              <a:buChar char="ü"/>
            </a:pPr>
            <a:endParaRPr lang="en-GB" sz="2000" dirty="0" smtClean="0">
              <a:latin typeface="Cambria"/>
              <a:cs typeface="Cambria"/>
            </a:endParaRPr>
          </a:p>
          <a:p>
            <a:pPr marL="342900" indent="-342900">
              <a:buFont typeface="Wingdings" panose="05000000000000000000" pitchFamily="2" charset="2"/>
              <a:buChar char="ü"/>
            </a:pPr>
            <a:r>
              <a:rPr lang="en-GB" sz="2000" dirty="0" smtClean="0">
                <a:latin typeface="Cambria"/>
                <a:cs typeface="Cambria"/>
              </a:rPr>
              <a:t>Make sure of good routines for pre heating and water boiling. This to optimize the effect of the burner and avoid the production of carbon monoxide. Use cover on the kettle</a:t>
            </a:r>
            <a:r>
              <a:rPr lang="en-GB" sz="2000" dirty="0" smtClean="0">
                <a:solidFill>
                  <a:schemeClr val="tx1"/>
                </a:solidFill>
                <a:latin typeface="Cambria"/>
                <a:cs typeface="Cambria"/>
              </a:rPr>
              <a:t/>
            </a:r>
            <a:br>
              <a:rPr lang="en-GB" sz="2000" dirty="0" smtClean="0">
                <a:solidFill>
                  <a:schemeClr val="tx1"/>
                </a:solidFill>
                <a:latin typeface="Cambria"/>
                <a:cs typeface="Cambria"/>
              </a:rPr>
            </a:br>
            <a:endParaRPr lang="en-GB" sz="2000" dirty="0" smtClean="0">
              <a:solidFill>
                <a:schemeClr val="tx1"/>
              </a:solidFill>
              <a:latin typeface="Cambria"/>
              <a:cs typeface="Cambria"/>
            </a:endParaRPr>
          </a:p>
          <a:p>
            <a:pPr marL="342900" indent="-342900">
              <a:buFont typeface="Wingdings" panose="05000000000000000000" pitchFamily="2" charset="2"/>
              <a:buChar char="ü"/>
            </a:pPr>
            <a:r>
              <a:rPr lang="en-GB" sz="2000" dirty="0" smtClean="0">
                <a:latin typeface="Cambria"/>
                <a:cs typeface="Cambria"/>
              </a:rPr>
              <a:t>Easy maintenance, clean with methylated spirit and a piece of cloth after usage</a:t>
            </a:r>
          </a:p>
        </p:txBody>
      </p:sp>
    </p:spTree>
    <p:extLst>
      <p:ext uri="{BB962C8B-B14F-4D97-AF65-F5344CB8AC3E}">
        <p14:creationId xmlns:p14="http://schemas.microsoft.com/office/powerpoint/2010/main" val="3206257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84063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382590" y="2463473"/>
            <a:ext cx="3777443" cy="491249"/>
          </a:xfrm>
        </p:spPr>
        <p:txBody>
          <a:bodyPr/>
          <a:lstStyle/>
          <a:p>
            <a:r>
              <a:rPr lang="nb-NO" sz="2800" b="1" dirty="0">
                <a:latin typeface="Cambria" panose="02040503050406030204" pitchFamily="18" charset="0"/>
                <a:cs typeface="Arial" panose="020B0604020202020204" pitchFamily="34" charset="0"/>
              </a:rPr>
              <a:t>Contents</a:t>
            </a:r>
          </a:p>
        </p:txBody>
      </p:sp>
      <p:sp>
        <p:nvSpPr>
          <p:cNvPr id="3" name="Undertittel 2"/>
          <p:cNvSpPr>
            <a:spLocks noGrp="1"/>
          </p:cNvSpPr>
          <p:nvPr>
            <p:ph type="subTitle" idx="1"/>
          </p:nvPr>
        </p:nvSpPr>
        <p:spPr>
          <a:xfrm>
            <a:off x="382590" y="3070371"/>
            <a:ext cx="3777445" cy="3380763"/>
          </a:xfrm>
        </p:spPr>
        <p:txBody>
          <a:bodyPr>
            <a:noAutofit/>
          </a:bodyPr>
          <a:lstStyle/>
          <a:p>
            <a:pPr marL="457200" indent="-457200" algn="l">
              <a:buFont typeface="Wingdings" pitchFamily="2" charset="2"/>
              <a:buChar char="ü"/>
            </a:pPr>
            <a:r>
              <a:rPr lang="en-GB" sz="2000" dirty="0" smtClean="0">
                <a:solidFill>
                  <a:schemeClr val="tx1"/>
                </a:solidFill>
              </a:rPr>
              <a:t>Material knowledge</a:t>
            </a:r>
          </a:p>
          <a:p>
            <a:pPr marL="457200" indent="-457200" algn="l">
              <a:buFont typeface="Wingdings" pitchFamily="2" charset="2"/>
              <a:buChar char="ü"/>
            </a:pPr>
            <a:r>
              <a:rPr lang="en-GB" sz="2000" dirty="0" smtClean="0">
                <a:solidFill>
                  <a:schemeClr val="tx1"/>
                </a:solidFill>
              </a:rPr>
              <a:t>Safety regulations</a:t>
            </a:r>
          </a:p>
          <a:p>
            <a:pPr marL="457200" indent="-457200" algn="l">
              <a:buFont typeface="Wingdings" pitchFamily="2" charset="2"/>
              <a:buChar char="ü"/>
            </a:pPr>
            <a:r>
              <a:rPr lang="en-GB" sz="2000" dirty="0" smtClean="0">
                <a:solidFill>
                  <a:schemeClr val="tx1"/>
                </a:solidFill>
              </a:rPr>
              <a:t>Preparations before use</a:t>
            </a:r>
          </a:p>
          <a:p>
            <a:pPr marL="457200" indent="-457200" algn="l">
              <a:buFont typeface="Wingdings" pitchFamily="2" charset="2"/>
              <a:buChar char="ü"/>
            </a:pPr>
            <a:r>
              <a:rPr lang="en-GB" sz="2000" dirty="0" smtClean="0">
                <a:solidFill>
                  <a:schemeClr val="tx1"/>
                </a:solidFill>
              </a:rPr>
              <a:t>Fire up and use</a:t>
            </a:r>
          </a:p>
          <a:p>
            <a:pPr marL="457200" indent="-457200" algn="l">
              <a:buFont typeface="Wingdings" pitchFamily="2" charset="2"/>
              <a:buChar char="ü"/>
            </a:pPr>
            <a:r>
              <a:rPr lang="en-GB" sz="2000" dirty="0" smtClean="0">
                <a:solidFill>
                  <a:schemeClr val="tx1"/>
                </a:solidFill>
              </a:rPr>
              <a:t>troubleshooting</a:t>
            </a:r>
          </a:p>
          <a:p>
            <a:pPr marL="457200" indent="-457200" algn="l">
              <a:buFont typeface="Wingdings" pitchFamily="2" charset="2"/>
              <a:buChar char="ü"/>
            </a:pPr>
            <a:r>
              <a:rPr lang="en-GB" sz="2000" dirty="0" smtClean="0">
                <a:solidFill>
                  <a:schemeClr val="tx1"/>
                </a:solidFill>
              </a:rPr>
              <a:t>Maintenance</a:t>
            </a:r>
          </a:p>
          <a:p>
            <a:pPr marL="285750" indent="-285750" algn="l">
              <a:buFont typeface="Wingdings" panose="05000000000000000000" pitchFamily="2" charset="2"/>
              <a:buChar char="ü"/>
            </a:pPr>
            <a:endParaRPr lang="en-US" sz="1800" dirty="0">
              <a:solidFill>
                <a:schemeClr val="tx1"/>
              </a:solidFill>
            </a:endParaRPr>
          </a:p>
        </p:txBody>
      </p:sp>
      <p:pic>
        <p:nvPicPr>
          <p:cNvPr id="5" name="Plassholder for bilde 4"/>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l="28065" r="28065"/>
          <a:stretch>
            <a:fillRect/>
          </a:stretch>
        </p:blipFill>
        <p:spPr/>
      </p:pic>
    </p:spTree>
    <p:extLst>
      <p:ext uri="{BB962C8B-B14F-4D97-AF65-F5344CB8AC3E}">
        <p14:creationId xmlns:p14="http://schemas.microsoft.com/office/powerpoint/2010/main" val="1135926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ssholder for innhold 5"/>
          <p:cNvSpPr>
            <a:spLocks noGrp="1"/>
          </p:cNvSpPr>
          <p:nvPr>
            <p:ph sz="quarter" idx="10"/>
          </p:nvPr>
        </p:nvSpPr>
        <p:spPr>
          <a:xfrm>
            <a:off x="568961" y="2027384"/>
            <a:ext cx="8251190" cy="2204647"/>
          </a:xfrm>
          <a:prstGeom prst="rect">
            <a:avLst/>
          </a:prstGeom>
        </p:spPr>
        <p:txBody>
          <a:bodyPr numCol="1"/>
          <a:lstStyle/>
          <a:p>
            <a:pPr marL="342900" indent="-342900"/>
            <a:r>
              <a:rPr lang="en-GB" sz="2000" dirty="0"/>
              <a:t>The purpose with this lesson in cooking and heat source is to give the soldier the knowledge that is needed to use, treat, troubleshooting and maintain the heat source on a safe and effective way</a:t>
            </a:r>
            <a:r>
              <a:rPr lang="en-GB" sz="2000" dirty="0" smtClean="0"/>
              <a:t>.</a:t>
            </a:r>
            <a:endParaRPr lang="en-GB" sz="2400" dirty="0"/>
          </a:p>
        </p:txBody>
      </p:sp>
      <p:sp>
        <p:nvSpPr>
          <p:cNvPr id="9" name="Rectangle 6"/>
          <p:cNvSpPr>
            <a:spLocks noGrp="1" noChangeArrowheads="1"/>
          </p:cNvSpPr>
          <p:nvPr>
            <p:ph type="title"/>
          </p:nvPr>
        </p:nvSpPr>
        <p:spPr>
          <a:xfrm>
            <a:off x="641653" y="1004888"/>
            <a:ext cx="8178498" cy="6953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GB" sz="2800" dirty="0">
                <a:latin typeface="Cambria" panose="02040503050406030204" pitchFamily="18" charset="0"/>
                <a:cs typeface="Arial" panose="020B0604020202020204" pitchFamily="34" charset="0"/>
              </a:rPr>
              <a:t>Why lesson in cooking and heat source?</a:t>
            </a:r>
            <a:endParaRPr lang="en-US" sz="2800" b="1" dirty="0">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038766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sz="2800" dirty="0"/>
              <a:t>Material knowledge</a:t>
            </a:r>
            <a:endParaRPr lang="en-GB" sz="2800" b="1" dirty="0"/>
          </a:p>
        </p:txBody>
      </p:sp>
      <p:sp>
        <p:nvSpPr>
          <p:cNvPr id="4" name="Plassholder for innhold 3"/>
          <p:cNvSpPr>
            <a:spLocks noGrp="1"/>
          </p:cNvSpPr>
          <p:nvPr>
            <p:ph sz="quarter" idx="10"/>
          </p:nvPr>
        </p:nvSpPr>
        <p:spPr/>
        <p:txBody>
          <a:bodyPr>
            <a:normAutofit lnSpcReduction="10000"/>
          </a:bodyPr>
          <a:lstStyle/>
          <a:p>
            <a:pPr marL="36000" indent="0">
              <a:buNone/>
            </a:pPr>
            <a:r>
              <a:rPr lang="en-GB" sz="1800" b="1" dirty="0"/>
              <a:t>Technical data</a:t>
            </a:r>
          </a:p>
          <a:p>
            <a:r>
              <a:rPr lang="en-GB" sz="1800" dirty="0"/>
              <a:t>Complete set 2 kg w/o – fuel</a:t>
            </a:r>
          </a:p>
          <a:p>
            <a:pPr lvl="1">
              <a:buFont typeface="Wingdings" panose="05000000000000000000" pitchFamily="2" charset="2"/>
              <a:buChar char="ü"/>
            </a:pPr>
            <a:r>
              <a:rPr lang="en-GB" sz="1800" dirty="0"/>
              <a:t>0,7 kg burner w/accessories</a:t>
            </a:r>
          </a:p>
          <a:p>
            <a:pPr lvl="1">
              <a:buFont typeface="Wingdings" panose="05000000000000000000" pitchFamily="2" charset="2"/>
              <a:buChar char="ü"/>
            </a:pPr>
            <a:r>
              <a:rPr lang="en-GB" sz="1800" dirty="0"/>
              <a:t>0,4 kg bottle, fuel</a:t>
            </a:r>
          </a:p>
          <a:p>
            <a:pPr lvl="1">
              <a:buFont typeface="Wingdings" panose="05000000000000000000" pitchFamily="2" charset="2"/>
              <a:buChar char="ü"/>
            </a:pPr>
            <a:r>
              <a:rPr lang="en-GB" sz="1800" dirty="0"/>
              <a:t>0,9 kg boiler sets</a:t>
            </a:r>
          </a:p>
          <a:p>
            <a:r>
              <a:rPr lang="en-GB" sz="1800" dirty="0"/>
              <a:t>Estimated 2 hours burn time </a:t>
            </a:r>
            <a:r>
              <a:rPr lang="en-GB" sz="1800" dirty="0" smtClean="0"/>
              <a:t>per bottle</a:t>
            </a:r>
            <a:endParaRPr lang="en-GB" sz="1800" dirty="0"/>
          </a:p>
          <a:p>
            <a:r>
              <a:rPr lang="en-GB" sz="1800" dirty="0"/>
              <a:t>Effect 2000 Watt</a:t>
            </a:r>
            <a:br>
              <a:rPr lang="en-GB" sz="1800" dirty="0"/>
            </a:br>
            <a:endParaRPr lang="en-GB" sz="1800" dirty="0"/>
          </a:p>
          <a:p>
            <a:pPr marL="36000" indent="0">
              <a:buNone/>
            </a:pPr>
            <a:r>
              <a:rPr lang="en-GB" sz="1800" b="1" dirty="0"/>
              <a:t>Components</a:t>
            </a:r>
          </a:p>
          <a:p>
            <a:r>
              <a:rPr lang="en-GB" sz="1800" dirty="0"/>
              <a:t>Burner with cover and underlay</a:t>
            </a:r>
          </a:p>
          <a:p>
            <a:r>
              <a:rPr lang="en-GB" sz="1800" dirty="0"/>
              <a:t>Pump x 2</a:t>
            </a:r>
          </a:p>
          <a:p>
            <a:r>
              <a:rPr lang="en-GB" sz="1800" dirty="0"/>
              <a:t>Reserve rate</a:t>
            </a:r>
          </a:p>
          <a:p>
            <a:r>
              <a:rPr lang="en-GB" sz="1800" dirty="0"/>
              <a:t>Boiler set</a:t>
            </a:r>
          </a:p>
          <a:p>
            <a:r>
              <a:rPr lang="en-GB" sz="1800" dirty="0"/>
              <a:t>Bottle, fuel with </a:t>
            </a:r>
            <a:r>
              <a:rPr lang="en-GB" sz="1800" dirty="0" smtClean="0"/>
              <a:t>funnel</a:t>
            </a:r>
            <a:endParaRPr lang="en-GB" sz="1800" dirty="0"/>
          </a:p>
        </p:txBody>
      </p:sp>
      <p:pic>
        <p:nvPicPr>
          <p:cNvPr id="6" name="Picture 5" descr="b1978154-1735-4329-b550-d2bdd0e283c6.jpg"/>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27885" y1="38333" x2="14659" y2="33148"/>
                        <a14:foregroundMark x1="16512" y1="21852" x2="5055" y2="23426"/>
                        <a14:foregroundMark x1="8256" y1="17685" x2="7161" y2="13426"/>
                        <a14:foregroundMark x1="6824" y1="6852" x2="6403" y2="3241"/>
                        <a14:foregroundMark x1="10362" y1="32870" x2="9436" y2="29167"/>
                        <a14:foregroundMark x1="9014" y1="26296" x2="8846" y2="23981"/>
                        <a14:foregroundMark x1="2527" y1="23333" x2="2275" y2="24722"/>
                        <a14:foregroundMark x1="16007" y1="31759" x2="18197" y2="32500"/>
                        <a14:foregroundMark x1="49284" y1="35741" x2="48610" y2="34352"/>
                        <a14:foregroundMark x1="78265" y1="36852" x2="78349" y2="38056"/>
                        <a14:foregroundMark x1="78433" y1="68704" x2="84836" y2="68519"/>
                        <a14:foregroundMark x1="86352" y1="70000" x2="94693" y2="69815"/>
                        <a14:foregroundMark x1="77085" y1="65926" x2="82645" y2="66944"/>
                        <a14:foregroundMark x1="92671" y1="68796" x2="94777" y2="68333"/>
                        <a14:foregroundMark x1="95619" y1="70000" x2="95282" y2="68426"/>
                        <a14:foregroundMark x1="91912" y1="67870" x2="92923" y2="67963"/>
                        <a14:foregroundMark x1="96040" y1="70093" x2="95451" y2="68704"/>
                        <a14:foregroundMark x1="93513" y1="72222" x2="92502" y2="70833"/>
                        <a14:foregroundMark x1="48441" y1="96574" x2="50969" y2="89722"/>
                        <a14:foregroundMark x1="43639" y1="95556" x2="45240" y2="90370"/>
                        <a14:foregroundMark x1="47346" y1="82963" x2="45830" y2="88056"/>
                        <a14:foregroundMark x1="47683" y1="81574" x2="48020" y2="78981"/>
                        <a14:foregroundMark x1="27548" y1="61852" x2="33277" y2="62593"/>
                        <a14:foregroundMark x1="41365" y1="33704" x2="39848" y2="32500"/>
                        <a14:foregroundMark x1="9099" y1="27500" x2="7751" y2="26296"/>
                        <a14:foregroundMark x1="6908" y1="18611" x2="6318" y2="13889"/>
                        <a14:foregroundMark x1="9773" y1="15741" x2="9604" y2="14167"/>
                        <a14:foregroundMark x1="20219" y1="32685" x2="22157" y2="33241"/>
                        <a14:foregroundMark x1="26790" y1="35093" x2="28644" y2="36111"/>
                        <a14:foregroundMark x1="2949" y1="28426" x2="1516" y2="22593"/>
                        <a14:foregroundMark x1="29149" y1="63426" x2="33361" y2="63704"/>
                      </a14:backgroundRemoval>
                    </a14:imgEffect>
                  </a14:imgLayer>
                </a14:imgProps>
              </a:ext>
              <a:ext uri="{28A0092B-C50C-407E-A947-70E740481C1C}">
                <a14:useLocalDpi xmlns:a14="http://schemas.microsoft.com/office/drawing/2010/main" val="0"/>
              </a:ext>
            </a:extLst>
          </a:blip>
          <a:stretch>
            <a:fillRect/>
          </a:stretch>
        </p:blipFill>
        <p:spPr>
          <a:xfrm>
            <a:off x="4559808" y="1544224"/>
            <a:ext cx="4584192" cy="4486873"/>
          </a:xfrm>
          <a:prstGeom prst="rect">
            <a:avLst/>
          </a:prstGeom>
          <a:effectLst>
            <a:outerShdw blurRad="50800" dist="50800" dir="5400000" algn="ctr" rotWithShape="0">
              <a:schemeClr val="bg1">
                <a:alpha val="0"/>
              </a:schemeClr>
            </a:outerShdw>
            <a:reflection stA="0" endPos="65000" dist="50800" dir="5400000" sy="-100000" algn="bl" rotWithShape="0"/>
          </a:effectLst>
        </p:spPr>
      </p:pic>
    </p:spTree>
    <p:extLst>
      <p:ext uri="{BB962C8B-B14F-4D97-AF65-F5344CB8AC3E}">
        <p14:creationId xmlns:p14="http://schemas.microsoft.com/office/powerpoint/2010/main" val="661159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sz="2800" dirty="0"/>
              <a:t>Fuel</a:t>
            </a:r>
            <a:endParaRPr lang="en-GB" sz="2800" b="1" dirty="0"/>
          </a:p>
        </p:txBody>
      </p:sp>
      <p:sp>
        <p:nvSpPr>
          <p:cNvPr id="4" name="Plassholder for innhold 3"/>
          <p:cNvSpPr>
            <a:spLocks noGrp="1"/>
          </p:cNvSpPr>
          <p:nvPr>
            <p:ph sz="quarter" idx="10"/>
          </p:nvPr>
        </p:nvSpPr>
        <p:spPr>
          <a:xfrm>
            <a:off x="108372" y="1969506"/>
            <a:ext cx="4341707" cy="4772866"/>
          </a:xfrm>
        </p:spPr>
        <p:txBody>
          <a:bodyPr>
            <a:normAutofit fontScale="92500"/>
          </a:bodyPr>
          <a:lstStyle/>
          <a:p>
            <a:pPr marL="36000" indent="0">
              <a:buNone/>
            </a:pPr>
            <a:r>
              <a:rPr lang="en-GB" sz="2200" b="1" dirty="0"/>
              <a:t>Preheating fluid</a:t>
            </a:r>
          </a:p>
          <a:p>
            <a:r>
              <a:rPr lang="en-GB" sz="2200" dirty="0" smtClean="0"/>
              <a:t>Diesel</a:t>
            </a:r>
            <a:endParaRPr lang="en-GB" sz="2200" dirty="0"/>
          </a:p>
          <a:p>
            <a:r>
              <a:rPr lang="en-GB" sz="2200" dirty="0" smtClean="0"/>
              <a:t>Cleaned gasoline</a:t>
            </a:r>
            <a:endParaRPr lang="en-GB" sz="2200" dirty="0"/>
          </a:p>
          <a:p>
            <a:pPr lvl="1">
              <a:buFont typeface="Arial" panose="020B0604020202020204" pitchFamily="34" charset="0"/>
              <a:buChar char="•"/>
            </a:pPr>
            <a:endParaRPr lang="en-GB" sz="2200" dirty="0"/>
          </a:p>
          <a:p>
            <a:pPr marL="36000" indent="0">
              <a:buNone/>
            </a:pPr>
            <a:r>
              <a:rPr lang="en-GB" sz="2200" b="1" dirty="0"/>
              <a:t>Main fuel</a:t>
            </a:r>
          </a:p>
          <a:p>
            <a:r>
              <a:rPr lang="en-GB" sz="2200" dirty="0" smtClean="0"/>
              <a:t>Diesel (F-34)</a:t>
            </a:r>
            <a:endParaRPr lang="en-GB" sz="2200" dirty="0"/>
          </a:p>
          <a:p>
            <a:pPr lvl="1">
              <a:buFont typeface="Wingdings" panose="05000000000000000000" pitchFamily="2" charset="2"/>
              <a:buChar char="ü"/>
            </a:pPr>
            <a:r>
              <a:rPr lang="en-GB" sz="2200" dirty="0"/>
              <a:t>Pre heating with methylated spirit demanding own bottle and the risk of spilling increased</a:t>
            </a:r>
            <a:br>
              <a:rPr lang="en-GB" sz="2200" dirty="0"/>
            </a:br>
            <a:r>
              <a:rPr lang="en-GB" sz="2200" dirty="0"/>
              <a:t> </a:t>
            </a:r>
          </a:p>
          <a:p>
            <a:r>
              <a:rPr lang="en-GB" sz="2200" dirty="0" smtClean="0"/>
              <a:t>Cleaned gasoline (F-67) </a:t>
            </a:r>
            <a:endParaRPr lang="en-GB" sz="2200" dirty="0"/>
          </a:p>
          <a:p>
            <a:pPr lvl="1">
              <a:buFont typeface="Wingdings" panose="05000000000000000000" pitchFamily="2" charset="2"/>
              <a:buChar char="ü"/>
            </a:pPr>
            <a:r>
              <a:rPr lang="en-GB" sz="2200" dirty="0"/>
              <a:t>Pre heating with main fuel</a:t>
            </a:r>
            <a:br>
              <a:rPr lang="en-GB" sz="2200" dirty="0"/>
            </a:br>
            <a:r>
              <a:rPr lang="en-GB" sz="2200" dirty="0"/>
              <a:t>Open fuel </a:t>
            </a:r>
            <a:r>
              <a:rPr lang="en-GB" sz="2200" dirty="0" smtClean="0"/>
              <a:t>valve</a:t>
            </a:r>
            <a:endParaRPr lang="en-GB" sz="2200"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1440" y="1497330"/>
            <a:ext cx="3725730" cy="49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1327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sz="2800" dirty="0"/>
              <a:t>Pump</a:t>
            </a:r>
            <a:endParaRPr lang="en-GB" sz="2800" b="1" dirty="0"/>
          </a:p>
        </p:txBody>
      </p:sp>
      <mc:AlternateContent xmlns:mc="http://schemas.openxmlformats.org/markup-compatibility/2006" xmlns:a14="http://schemas.microsoft.com/office/drawing/2010/main">
        <mc:Choice Requires="a14">
          <p:sp>
            <p:nvSpPr>
              <p:cNvPr id="4" name="Plassholder for innhold 3"/>
              <p:cNvSpPr>
                <a:spLocks noGrp="1"/>
              </p:cNvSpPr>
              <p:nvPr>
                <p:ph sz="quarter" idx="10"/>
              </p:nvPr>
            </p:nvSpPr>
            <p:spPr>
              <a:xfrm>
                <a:off x="108372" y="1969506"/>
                <a:ext cx="4341707" cy="4772866"/>
              </a:xfrm>
            </p:spPr>
            <p:txBody>
              <a:bodyPr>
                <a:normAutofit/>
              </a:bodyPr>
              <a:lstStyle/>
              <a:p>
                <a:pPr marL="36000" indent="0">
                  <a:buNone/>
                </a:pPr>
                <a:r>
                  <a:rPr lang="en-GB" sz="2000" b="1" dirty="0"/>
                  <a:t>Application pump:</a:t>
                </a:r>
              </a:p>
              <a:p>
                <a:pPr marL="342900" indent="-342900"/>
                <a:r>
                  <a:rPr lang="en-GB" sz="2000" dirty="0"/>
                  <a:t>Red= -20</a:t>
                </a:r>
                <a14:m>
                  <m:oMath xmlns:m="http://schemas.openxmlformats.org/officeDocument/2006/math">
                    <m:r>
                      <a:rPr lang="en-GB" sz="2000" i="1">
                        <a:latin typeface="Cambria Math"/>
                        <a:ea typeface="Cambria Math"/>
                      </a:rPr>
                      <m:t>°</m:t>
                    </m:r>
                  </m:oMath>
                </a14:m>
                <a:r>
                  <a:rPr lang="en-GB" sz="2000" dirty="0"/>
                  <a:t>C and warmer</a:t>
                </a:r>
              </a:p>
              <a:p>
                <a:pPr marL="342900" indent="-342900"/>
                <a:r>
                  <a:rPr lang="en-GB" sz="2000" dirty="0"/>
                  <a:t>Blue= 0</a:t>
                </a:r>
                <a14:m>
                  <m:oMath xmlns:m="http://schemas.openxmlformats.org/officeDocument/2006/math">
                    <m:r>
                      <a:rPr lang="en-GB" sz="2000" i="1">
                        <a:latin typeface="Cambria Math"/>
                        <a:ea typeface="Cambria Math"/>
                      </a:rPr>
                      <m:t>°</m:t>
                    </m:r>
                  </m:oMath>
                </a14:m>
                <a:r>
                  <a:rPr lang="en-GB" sz="2000" dirty="0"/>
                  <a:t>C and colder</a:t>
                </a:r>
              </a:p>
              <a:p>
                <a:endParaRPr lang="en-GB" sz="2000" dirty="0">
                  <a:solidFill>
                    <a:schemeClr val="tx1"/>
                  </a:solidFill>
                </a:endParaRPr>
              </a:p>
            </p:txBody>
          </p:sp>
        </mc:Choice>
        <mc:Fallback xmlns="">
          <p:sp>
            <p:nvSpPr>
              <p:cNvPr id="4" name="Plassholder for innhold 3"/>
              <p:cNvSpPr>
                <a:spLocks noGrp="1" noRot="1" noChangeAspect="1" noMove="1" noResize="1" noEditPoints="1" noAdjustHandles="1" noChangeArrowheads="1" noChangeShapeType="1" noTextEdit="1"/>
              </p:cNvSpPr>
              <p:nvPr>
                <p:ph sz="quarter" idx="10"/>
              </p:nvPr>
            </p:nvSpPr>
            <p:spPr>
              <a:xfrm>
                <a:off x="108372" y="1969506"/>
                <a:ext cx="4341707" cy="4772866"/>
              </a:xfrm>
              <a:blipFill>
                <a:blip r:embed="rId3"/>
                <a:stretch>
                  <a:fillRect l="-702" t="-639"/>
                </a:stretch>
              </a:blipFill>
            </p:spPr>
            <p:txBody>
              <a:bodyPr/>
              <a:lstStyle/>
              <a:p>
                <a:r>
                  <a:rPr lang="en-GB">
                    <a:noFill/>
                  </a:rPr>
                  <a:t> </a:t>
                </a:r>
              </a:p>
            </p:txBody>
          </p:sp>
        </mc:Fallback>
      </mc:AlternateContent>
      <p:pic>
        <p:nvPicPr>
          <p:cNvPr id="5" name="Bild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1597152"/>
            <a:ext cx="4473212" cy="4174998"/>
          </a:xfrm>
          <a:prstGeom prst="rect">
            <a:avLst/>
          </a:prstGeom>
        </p:spPr>
      </p:pic>
    </p:spTree>
    <p:extLst>
      <p:ext uri="{BB962C8B-B14F-4D97-AF65-F5344CB8AC3E}">
        <p14:creationId xmlns:p14="http://schemas.microsoft.com/office/powerpoint/2010/main" val="2188335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sz="2800" dirty="0"/>
              <a:t>UD 2-1</a:t>
            </a:r>
            <a:endParaRPr lang="en-GB" sz="2800" b="1" dirty="0"/>
          </a:p>
        </p:txBody>
      </p:sp>
      <p:sp>
        <p:nvSpPr>
          <p:cNvPr id="4" name="Plassholder for innhold 3"/>
          <p:cNvSpPr>
            <a:spLocks noGrp="1"/>
          </p:cNvSpPr>
          <p:nvPr>
            <p:ph sz="quarter" idx="10"/>
          </p:nvPr>
        </p:nvSpPr>
        <p:spPr>
          <a:xfrm>
            <a:off x="108372" y="1969506"/>
            <a:ext cx="4341707" cy="4772866"/>
          </a:xfrm>
        </p:spPr>
        <p:txBody>
          <a:bodyPr>
            <a:normAutofit/>
          </a:bodyPr>
          <a:lstStyle/>
          <a:p>
            <a:pPr marL="36000" indent="0">
              <a:buNone/>
            </a:pPr>
            <a:r>
              <a:rPr lang="en-GB" sz="2000" b="1" dirty="0"/>
              <a:t>Fire guard</a:t>
            </a:r>
          </a:p>
          <a:p>
            <a:r>
              <a:rPr lang="en-GB" sz="2000" dirty="0"/>
              <a:t>Combustion blue vs. yellow</a:t>
            </a:r>
          </a:p>
          <a:p>
            <a:r>
              <a:rPr lang="en-GB" sz="2000" dirty="0"/>
              <a:t>Use off kettle/pan</a:t>
            </a:r>
          </a:p>
          <a:p>
            <a:r>
              <a:rPr lang="en-GB" sz="2000" dirty="0"/>
              <a:t>Knife available</a:t>
            </a:r>
          </a:p>
          <a:p>
            <a:endParaRPr lang="en-GB" sz="2000" dirty="0"/>
          </a:p>
          <a:p>
            <a:pPr marL="36000" indent="0">
              <a:buNone/>
            </a:pPr>
            <a:r>
              <a:rPr lang="en-GB" sz="2000" b="1" dirty="0"/>
              <a:t>Carbon monoxide</a:t>
            </a:r>
          </a:p>
          <a:p>
            <a:r>
              <a:rPr lang="en-GB" sz="2000" dirty="0" smtClean="0"/>
              <a:t>Colourless </a:t>
            </a:r>
            <a:r>
              <a:rPr lang="en-GB" sz="2000" dirty="0"/>
              <a:t>and </a:t>
            </a:r>
            <a:r>
              <a:rPr lang="en-GB" sz="2000" dirty="0" smtClean="0"/>
              <a:t>odourless</a:t>
            </a:r>
            <a:endParaRPr lang="en-GB" sz="2000" dirty="0"/>
          </a:p>
          <a:p>
            <a:r>
              <a:rPr lang="en-GB" sz="2000" dirty="0"/>
              <a:t>Danger with incomplete combustion</a:t>
            </a:r>
          </a:p>
          <a:p>
            <a:pPr marL="36000" indent="0">
              <a:buNone/>
            </a:pPr>
            <a:r>
              <a:rPr lang="en-GB" sz="2000" b="1" dirty="0"/>
              <a:t>Symptoms: </a:t>
            </a:r>
            <a:endParaRPr lang="en-GB" sz="2000" b="1" dirty="0" smtClean="0"/>
          </a:p>
          <a:p>
            <a:r>
              <a:rPr lang="en-GB" sz="2000" dirty="0" smtClean="0"/>
              <a:t>Easy headache, </a:t>
            </a:r>
            <a:r>
              <a:rPr lang="en-GB" sz="2000" dirty="0"/>
              <a:t>nausea, increased </a:t>
            </a:r>
            <a:r>
              <a:rPr lang="en-GB" sz="2000" dirty="0" smtClean="0"/>
              <a:t>headache, </a:t>
            </a:r>
            <a:r>
              <a:rPr lang="en-GB" sz="2000" dirty="0"/>
              <a:t>laxity, unconsciousness or conspicuously red </a:t>
            </a:r>
            <a:r>
              <a:rPr lang="en-GB" sz="2000" dirty="0" smtClean="0"/>
              <a:t>skin-color</a:t>
            </a:r>
            <a:endParaRPr lang="en-GB" sz="2000" dirty="0"/>
          </a:p>
          <a:p>
            <a:r>
              <a:rPr lang="en-GB" sz="2000" dirty="0"/>
              <a:t>Prevented with good </a:t>
            </a:r>
            <a:r>
              <a:rPr lang="en-GB" sz="2000" dirty="0" smtClean="0"/>
              <a:t>ventilation</a:t>
            </a:r>
            <a:endParaRPr lang="en-GB" sz="20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5623" y="1274856"/>
            <a:ext cx="3454400" cy="486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987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800" kern="0" dirty="0"/>
              <a:t>Fire up</a:t>
            </a:r>
            <a:endParaRPr lang="en-GB" sz="2800" b="1" dirty="0"/>
          </a:p>
        </p:txBody>
      </p:sp>
      <p:sp>
        <p:nvSpPr>
          <p:cNvPr id="4" name="Plassholder for innhold 3"/>
          <p:cNvSpPr>
            <a:spLocks noGrp="1"/>
          </p:cNvSpPr>
          <p:nvPr>
            <p:ph sz="quarter" idx="10"/>
          </p:nvPr>
        </p:nvSpPr>
        <p:spPr>
          <a:xfrm>
            <a:off x="108372" y="1969506"/>
            <a:ext cx="4341707" cy="4772866"/>
          </a:xfrm>
        </p:spPr>
        <p:txBody>
          <a:bodyPr>
            <a:normAutofit/>
          </a:bodyPr>
          <a:lstStyle/>
          <a:p>
            <a:r>
              <a:rPr lang="en-GB" sz="2000" kern="0" dirty="0">
                <a:solidFill>
                  <a:schemeClr val="tx1"/>
                </a:solidFill>
              </a:rPr>
              <a:t>All liquids that is used is flammable and will ignite in contact with open flame – </a:t>
            </a:r>
            <a:r>
              <a:rPr lang="en-GB" sz="2000" kern="0" dirty="0" smtClean="0">
                <a:solidFill>
                  <a:schemeClr val="tx1"/>
                </a:solidFill>
              </a:rPr>
              <a:t>avoid </a:t>
            </a:r>
            <a:r>
              <a:rPr lang="en-GB" sz="2000" kern="0" dirty="0">
                <a:solidFill>
                  <a:schemeClr val="tx1"/>
                </a:solidFill>
              </a:rPr>
              <a:t>spills</a:t>
            </a:r>
            <a:br>
              <a:rPr lang="en-GB" sz="2000" kern="0" dirty="0">
                <a:solidFill>
                  <a:schemeClr val="tx1"/>
                </a:solidFill>
              </a:rPr>
            </a:br>
            <a:endParaRPr lang="en-GB" sz="2000" kern="0" dirty="0">
              <a:solidFill>
                <a:schemeClr val="tx1"/>
              </a:solidFill>
            </a:endParaRPr>
          </a:p>
          <a:p>
            <a:r>
              <a:rPr lang="en-GB" sz="2000" kern="0" dirty="0">
                <a:solidFill>
                  <a:schemeClr val="tx1"/>
                </a:solidFill>
              </a:rPr>
              <a:t>Work under controlled </a:t>
            </a:r>
            <a:r>
              <a:rPr lang="en-GB" sz="2000" kern="0" dirty="0" smtClean="0">
                <a:solidFill>
                  <a:schemeClr val="tx1"/>
                </a:solidFill>
              </a:rPr>
              <a:t>conditions</a:t>
            </a:r>
            <a:r>
              <a:rPr lang="en-GB" sz="2000" kern="0" dirty="0">
                <a:solidFill>
                  <a:schemeClr val="tx1"/>
                </a:solidFill>
              </a:rPr>
              <a:t/>
            </a:r>
            <a:br>
              <a:rPr lang="en-GB" sz="2000" kern="0" dirty="0">
                <a:solidFill>
                  <a:schemeClr val="tx1"/>
                </a:solidFill>
              </a:rPr>
            </a:br>
            <a:endParaRPr lang="en-GB" sz="2000" kern="0" dirty="0">
              <a:solidFill>
                <a:schemeClr val="tx1"/>
              </a:solidFill>
            </a:endParaRPr>
          </a:p>
          <a:p>
            <a:r>
              <a:rPr lang="en-GB" sz="2000" kern="0" dirty="0">
                <a:solidFill>
                  <a:schemeClr val="tx1"/>
                </a:solidFill>
              </a:rPr>
              <a:t>Correct nozzle to the </a:t>
            </a:r>
            <a:r>
              <a:rPr lang="en-GB" sz="2000" kern="0" dirty="0" smtClean="0">
                <a:solidFill>
                  <a:schemeClr val="tx1"/>
                </a:solidFill>
              </a:rPr>
              <a:t>fuel type</a:t>
            </a:r>
            <a:r>
              <a:rPr lang="en-GB" sz="2000" kern="0" dirty="0">
                <a:solidFill>
                  <a:schemeClr val="tx1"/>
                </a:solidFill>
              </a:rPr>
              <a:t/>
            </a:r>
            <a:br>
              <a:rPr lang="en-GB" sz="2000" kern="0" dirty="0">
                <a:solidFill>
                  <a:schemeClr val="tx1"/>
                </a:solidFill>
              </a:rPr>
            </a:br>
            <a:endParaRPr lang="en-GB" sz="2000" kern="0" dirty="0">
              <a:solidFill>
                <a:schemeClr val="tx1"/>
              </a:solidFill>
            </a:endParaRPr>
          </a:p>
          <a:p>
            <a:r>
              <a:rPr lang="en-GB" sz="2000" kern="0" dirty="0">
                <a:solidFill>
                  <a:schemeClr val="tx1"/>
                </a:solidFill>
              </a:rPr>
              <a:t>Be alerted on </a:t>
            </a:r>
            <a:r>
              <a:rPr lang="en-GB" sz="2000" kern="0" dirty="0" smtClean="0">
                <a:solidFill>
                  <a:schemeClr val="tx1"/>
                </a:solidFill>
              </a:rPr>
              <a:t>fuel damp </a:t>
            </a:r>
            <a:r>
              <a:rPr lang="en-GB" sz="2000" kern="0" dirty="0">
                <a:solidFill>
                  <a:schemeClr val="tx1"/>
                </a:solidFill>
              </a:rPr>
              <a:t>when you open the vents</a:t>
            </a:r>
            <a:endParaRPr lang="en-GB" sz="2000" dirty="0">
              <a:solidFill>
                <a:schemeClr val="tx1"/>
              </a:solidFill>
            </a:endParaRPr>
          </a:p>
          <a:p>
            <a:pPr marL="36000" indent="0">
              <a:buNone/>
            </a:pPr>
            <a:endParaRPr lang="en-GB" sz="20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0965" y="1376363"/>
            <a:ext cx="4563035" cy="410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8125042"/>
      </p:ext>
    </p:extLst>
  </p:cSld>
  <p:clrMapOvr>
    <a:masterClrMapping/>
  </p:clrMapOvr>
</p:sld>
</file>

<file path=ppt/theme/theme1.xml><?xml version="1.0" encoding="utf-8"?>
<a:theme xmlns:a="http://schemas.openxmlformats.org/drawingml/2006/main" name="Forsvaret_4-3">
  <a:themeElements>
    <a:clrScheme name="Forsvarets farger">
      <a:dk1>
        <a:srgbClr val="191919"/>
      </a:dk1>
      <a:lt1>
        <a:srgbClr val="EFEFEF"/>
      </a:lt1>
      <a:dk2>
        <a:srgbClr val="191919"/>
      </a:dk2>
      <a:lt2>
        <a:srgbClr val="F0F0F0"/>
      </a:lt2>
      <a:accent1>
        <a:srgbClr val="735D31"/>
      </a:accent1>
      <a:accent2>
        <a:srgbClr val="6B8887"/>
      </a:accent2>
      <a:accent3>
        <a:srgbClr val="BFBC92"/>
      </a:accent3>
      <a:accent4>
        <a:srgbClr val="67869B"/>
      </a:accent4>
      <a:accent5>
        <a:srgbClr val="5F625B"/>
      </a:accent5>
      <a:accent6>
        <a:srgbClr val="C5A870"/>
      </a:accent6>
      <a:hlink>
        <a:srgbClr val="453E08"/>
      </a:hlink>
      <a:folHlink>
        <a:srgbClr val="4A4A4A"/>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6350">
          <a:solidFill>
            <a:schemeClr val="tx1">
              <a:lumMod val="25000"/>
              <a:lumOff val="75000"/>
            </a:schemeClr>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vert="horz" wrap="square" rtlCol="0" anchor="t">
        <a:spAutoFit/>
      </a:bodyPr>
      <a:lstStyle>
        <a:defPPr>
          <a:defRPr sz="1600" dirty="0" smtClean="0">
            <a:solidFill>
              <a:schemeClr val="tx1"/>
            </a:solidFill>
            <a:latin typeface="Cambria"/>
            <a:cs typeface="Cambria"/>
          </a:defRPr>
        </a:defPPr>
      </a:lstStyle>
    </a:txDef>
  </a:objectDefaults>
  <a:extraClrSchemeLst/>
</a:theme>
</file>

<file path=ppt/theme/theme2.xml><?xml version="1.0" encoding="utf-8"?>
<a:theme xmlns:a="http://schemas.openxmlformats.org/drawingml/2006/main" name="Forsvaret - mørk">
  <a:themeElements>
    <a:clrScheme name="Forsvarets farger">
      <a:dk1>
        <a:srgbClr val="191919"/>
      </a:dk1>
      <a:lt1>
        <a:srgbClr val="EFEFEF"/>
      </a:lt1>
      <a:dk2>
        <a:srgbClr val="191919"/>
      </a:dk2>
      <a:lt2>
        <a:srgbClr val="F0F0F0"/>
      </a:lt2>
      <a:accent1>
        <a:srgbClr val="735D31"/>
      </a:accent1>
      <a:accent2>
        <a:srgbClr val="6B8887"/>
      </a:accent2>
      <a:accent3>
        <a:srgbClr val="BFBC92"/>
      </a:accent3>
      <a:accent4>
        <a:srgbClr val="67869B"/>
      </a:accent4>
      <a:accent5>
        <a:srgbClr val="5F625B"/>
      </a:accent5>
      <a:accent6>
        <a:srgbClr val="C5A870"/>
      </a:accent6>
      <a:hlink>
        <a:srgbClr val="453E08"/>
      </a:hlink>
      <a:folHlink>
        <a:srgbClr val="4A4A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lumMod val="90000"/>
            <a:lumOff val="10000"/>
          </a:schemeClr>
        </a:solidFill>
        <a:ln w="6350" cmpd="sng">
          <a:solidFill>
            <a:schemeClr val="bg2">
              <a:lumMod val="50000"/>
            </a:schemeClr>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Forsvaret_4-3">
  <a:themeElements>
    <a:clrScheme name="Forsvarets farger">
      <a:dk1>
        <a:srgbClr val="191919"/>
      </a:dk1>
      <a:lt1>
        <a:srgbClr val="EFEFEF"/>
      </a:lt1>
      <a:dk2>
        <a:srgbClr val="191919"/>
      </a:dk2>
      <a:lt2>
        <a:srgbClr val="F0F0F0"/>
      </a:lt2>
      <a:accent1>
        <a:srgbClr val="735D31"/>
      </a:accent1>
      <a:accent2>
        <a:srgbClr val="6B8887"/>
      </a:accent2>
      <a:accent3>
        <a:srgbClr val="BFBC92"/>
      </a:accent3>
      <a:accent4>
        <a:srgbClr val="67869B"/>
      </a:accent4>
      <a:accent5>
        <a:srgbClr val="5F625B"/>
      </a:accent5>
      <a:accent6>
        <a:srgbClr val="C5A870"/>
      </a:accent6>
      <a:hlink>
        <a:srgbClr val="453E08"/>
      </a:hlink>
      <a:folHlink>
        <a:srgbClr val="4A4A4A"/>
      </a:folHlink>
    </a:clrScheme>
    <a:fontScheme name="Cambria">
      <a:maj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6350">
          <a:solidFill>
            <a:schemeClr val="tx1">
              <a:lumMod val="25000"/>
              <a:lumOff val="75000"/>
            </a:schemeClr>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vert="horz" wrap="square" rtlCol="0" anchor="t">
        <a:spAutoFit/>
      </a:bodyPr>
      <a:lstStyle>
        <a:defPPr>
          <a:defRPr sz="1600" dirty="0" smtClean="0">
            <a:solidFill>
              <a:schemeClr val="tx1"/>
            </a:solidFill>
            <a:latin typeface="Cambria"/>
            <a:cs typeface="Cambria"/>
          </a:defRPr>
        </a:defPPr>
      </a:lstStyle>
    </a:txDef>
  </a:objectDefaults>
  <a:extraClrSchemeLst/>
  <a:extLst>
    <a:ext uri="{05A4C25C-085E-4340-85A3-A5531E510DB2}">
      <thm15:themeFamily xmlns:thm15="http://schemas.microsoft.com/office/thememl/2012/main" name="COE CWO Powerpoint template" id="{E907C39F-4B7A-4E55-B497-B8EB31A508DF}" vid="{1416E9FC-C52B-46E4-895E-65CA6D768135}"/>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eda46d8-3fd9-4e84-9639-06042d3c1438">
      <Value>33</Value>
      <Value>49</Value>
      <Value>13</Value>
      <Value>18</Value>
      <Value>62</Value>
      <Value>1</Value>
      <Value>17</Value>
    </TaxCatchAll>
    <ForsvaretTeamsiteOrganizationNoteField xmlns="57dba6ce-05ec-49de-958d-792587728de0">
      <Terms xmlns="http://schemas.microsoft.com/office/infopath/2007/PartnerControls">
        <TermInfo xmlns="http://schemas.microsoft.com/office/infopath/2007/PartnerControls">
          <TermName xmlns="http://schemas.microsoft.com/office/infopath/2007/PartnerControls">Forsvarets Vinterskole</TermName>
          <TermId xmlns="http://schemas.microsoft.com/office/infopath/2007/PartnerControls">ea3bb8ff-a987-4470-9a87-d355c657b647</TermId>
        </TermInfo>
      </Terms>
    </ForsvaretTeamsiteOrganizationNoteField>
    <ForsvaretTeamsiteSubjectNoteField xmlns="57dba6ce-05ec-49de-958d-792587728de0">
      <Terms xmlns="http://schemas.microsoft.com/office/infopath/2007/PartnerControls">
        <TermInfo xmlns="http://schemas.microsoft.com/office/infopath/2007/PartnerControls">
          <TermName xmlns="http://schemas.microsoft.com/office/infopath/2007/PartnerControls">Vintertjeneste</TermName>
          <TermId xmlns="http://schemas.microsoft.com/office/infopath/2007/PartnerControls">ba240c02-50fd-48de-a330-2a0b9524a18e</TermId>
        </TermInfo>
      </Terms>
    </ForsvaretTeamsiteSubjectNoteField>
    <Kommentar xmlns="6eda46d8-3fd9-4e84-9639-06042d3c1438" xsi:nil="true"/>
    <ForsvaretTeamsiteSecurityLevelNoteField xmlns="57dba6ce-05ec-49de-958d-792587728de0">
      <Terms xmlns="http://schemas.microsoft.com/office/infopath/2007/PartnerControls">
        <TermInfo xmlns="http://schemas.microsoft.com/office/infopath/2007/PartnerControls">
          <TermName xmlns="http://schemas.microsoft.com/office/infopath/2007/PartnerControls">NATO UNCLASSIFIED</TermName>
          <TermId xmlns="http://schemas.microsoft.com/office/infopath/2007/PartnerControls">73e4a419-059c-419b-a9c9-c068121ee575</TermId>
        </TermInfo>
      </Terms>
    </ForsvaretTeamsiteSecurityLevelNoteField>
    <TaxKeywordTaxHTField xmlns="6eda46d8-3fd9-4e84-9639-06042d3c1438">
      <Terms xmlns="http://schemas.microsoft.com/office/infopath/2007/PartnerControls">
        <TermInfo xmlns="http://schemas.microsoft.com/office/infopath/2007/PartnerControls">
          <TermName xmlns="http://schemas.microsoft.com/office/infopath/2007/PartnerControls">Vinter</TermName>
          <TermId xmlns="http://schemas.microsoft.com/office/infopath/2007/PartnerControls">7d688299-1fbc-48b1-b00b-d2a46b162c33</TermId>
        </TermInfo>
        <TermInfo xmlns="http://schemas.microsoft.com/office/infopath/2007/PartnerControls">
          <TermName xmlns="http://schemas.microsoft.com/office/infopath/2007/PartnerControls">vinterskolen</TermName>
          <TermId xmlns="http://schemas.microsoft.com/office/infopath/2007/PartnerControls">bb46a341-1a61-4f72-a2d7-444529ddb6aa</TermId>
        </TermInfo>
        <TermInfo xmlns="http://schemas.microsoft.com/office/infopath/2007/PartnerControls">
          <TermName xmlns="http://schemas.microsoft.com/office/infopath/2007/PartnerControls">kontrollfunksjoner</TermName>
          <TermId xmlns="http://schemas.microsoft.com/office/infopath/2007/PartnerControls">f024324d-7ddd-4683-b7a3-f0ba6e90f966</TermId>
        </TermInfo>
        <TermInfo xmlns="http://schemas.microsoft.com/office/infopath/2007/PartnerControls">
          <TermName xmlns="http://schemas.microsoft.com/office/infopath/2007/PartnerControls">lederskap</TermName>
          <TermId xmlns="http://schemas.microsoft.com/office/infopath/2007/PartnerControls">e65fe292-df6e-4e2e-a0ea-eb93f9e9c659</TermId>
        </TermInfo>
      </Terms>
    </TaxKeywordTaxHTField>
    <_dlc_DocId xmlns="6eda46d8-3fd9-4e84-9639-06042d3c1438">WEVNWX4QCYQM-2097122282-171</_dlc_DocId>
    <_dlc_DocIdUrl xmlns="6eda46d8-3fd9-4e84-9639-06042d3c1438">
      <Url>http://rom.mil.no/sites/2525/_layouts/15/DocIdRedir.aspx?ID=WEVNWX4QCYQM-2097122282-171</Url>
      <Description>WEVNWX4QCYQM-2097122282-171</Description>
    </_dlc_DocIdUrl>
    <Utsteder xmlns="57dba6ce-05ec-49de-958d-792587728de0">CWO COE</Utsteder>
    <Dokument_x0020_spr_x00e5_k xmlns="57dba6ce-05ec-49de-958d-792587728de0">Engelsk</Dokument_x0020_spr_x00e5_k>
    <Dokumenttype xmlns="57dba6ce-05ec-49de-958d-792587728de0">Leksjon</Dokumenttype>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FVS" ma:contentTypeID="0x010100E04E9CB587854BDCB31D5A9387256C6300A5A2B7CF94FD204FB21587FB1E3F4663008D98A661C3DACE44904377F0974BECE7" ma:contentTypeVersion="14" ma:contentTypeDescription="" ma:contentTypeScope="" ma:versionID="1fb16b82a9737953dff31f654ab04bc9">
  <xsd:schema xmlns:xsd="http://www.w3.org/2001/XMLSchema" xmlns:xs="http://www.w3.org/2001/XMLSchema" xmlns:p="http://schemas.microsoft.com/office/2006/metadata/properties" xmlns:ns2="57dba6ce-05ec-49de-958d-792587728de0" xmlns:ns3="6eda46d8-3fd9-4e84-9639-06042d3c1438" targetNamespace="http://schemas.microsoft.com/office/2006/metadata/properties" ma:root="true" ma:fieldsID="0eb7a227ebbf3b2db00db941aea30b44" ns2:_="" ns3:_="">
    <xsd:import namespace="57dba6ce-05ec-49de-958d-792587728de0"/>
    <xsd:import namespace="6eda46d8-3fd9-4e84-9639-06042d3c1438"/>
    <xsd:element name="properties">
      <xsd:complexType>
        <xsd:sequence>
          <xsd:element name="documentManagement">
            <xsd:complexType>
              <xsd:all>
                <xsd:element ref="ns3:Kommentar" minOccurs="0"/>
                <xsd:element ref="ns2:ForsvaretTeamsiteOrganizationNoteField" minOccurs="0"/>
                <xsd:element ref="ns2:ForsvaretTeamsiteSubjectNoteField" minOccurs="0"/>
                <xsd:element ref="ns2:ForsvaretTeamsiteSecurityLevelNoteField" minOccurs="0"/>
                <xsd:element ref="ns3:TaxKeywordTaxHTField" minOccurs="0"/>
                <xsd:element ref="ns3:_dlc_DocId" minOccurs="0"/>
                <xsd:element ref="ns3:_dlc_DocIdUrl" minOccurs="0"/>
                <xsd:element ref="ns3:_dlc_DocIdPersistId" minOccurs="0"/>
                <xsd:element ref="ns3:TaxCatchAll" minOccurs="0"/>
                <xsd:element ref="ns3:TaxCatchAllLabel" minOccurs="0"/>
                <xsd:element ref="ns2:Dokumenttype" minOccurs="0"/>
                <xsd:element ref="ns2:Dokument_x0020_spr_x00e5_k" minOccurs="0"/>
                <xsd:element ref="ns2:Utsted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dba6ce-05ec-49de-958d-792587728de0" elementFormDefault="qualified">
    <xsd:import namespace="http://schemas.microsoft.com/office/2006/documentManagement/types"/>
    <xsd:import namespace="http://schemas.microsoft.com/office/infopath/2007/PartnerControls"/>
    <xsd:element name="ForsvaretTeamsiteOrganizationNoteField" ma:index="7" nillable="true" ma:taxonomy="true" ma:internalName="ForsvaretTeamsiteOrganizationNoteField" ma:taxonomyFieldName="ForsvaretTeamsiteOrganization" ma:displayName="Organisasjon" ma:readOnly="false" ma:fieldId="{ce581202-aef1-40d5-93f6-1bfc97bfdfec}" ma:taxonomyMulti="true" ma:sspId="9bc1ae65-7bad-4a1a-867d-1417b907e5da" ma:termSetId="8ef42b10-e278-477c-a425-1308312cba57" ma:anchorId="00000000-0000-0000-0000-000000000000" ma:open="false" ma:isKeyword="false">
      <xsd:complexType>
        <xsd:sequence>
          <xsd:element ref="pc:Terms" minOccurs="0" maxOccurs="1"/>
        </xsd:sequence>
      </xsd:complexType>
    </xsd:element>
    <xsd:element name="ForsvaretTeamsiteSubjectNoteField" ma:index="9" nillable="true" ma:taxonomy="true" ma:internalName="ForsvaretTeamsiteSubjectNoteField" ma:taxonomyFieldName="ForsvaretTeamsiteSubject" ma:displayName="Fag" ma:default="62;#Vintertjeneste|ba240c02-50fd-48de-a330-2a0b9524a18e" ma:fieldId="{90867574-42ca-409e-8347-9ecc3a382dc4}" ma:taxonomyMulti="true" ma:sspId="9bc1ae65-7bad-4a1a-867d-1417b907e5da" ma:termSetId="2cfcbc71-4f83-4af0-ad30-f439954cf9b9" ma:anchorId="00000000-0000-0000-0000-000000000000" ma:open="false" ma:isKeyword="false">
      <xsd:complexType>
        <xsd:sequence>
          <xsd:element ref="pc:Terms" minOccurs="0" maxOccurs="1"/>
        </xsd:sequence>
      </xsd:complexType>
    </xsd:element>
    <xsd:element name="ForsvaretTeamsiteSecurityLevelNoteField" ma:index="11" ma:taxonomy="true" ma:internalName="ForsvaretTeamsiteSecurityLevelNoteField" ma:taxonomyFieldName="ForsvaretTeamsiteSecurityLevel" ma:displayName="Graderingsnivå" ma:readOnly="false" ma:fieldId="{9236b146-51f2-4d7d-9179-f23cb0260ed6}" ma:sspId="9bc1ae65-7bad-4a1a-867d-1417b907e5da" ma:termSetId="ca32687f-15c1-4b8a-bc76-5721c7b52a11" ma:anchorId="00000000-0000-0000-0000-000000000000" ma:open="false" ma:isKeyword="false">
      <xsd:complexType>
        <xsd:sequence>
          <xsd:element ref="pc:Terms" minOccurs="0" maxOccurs="1"/>
        </xsd:sequence>
      </xsd:complexType>
    </xsd:element>
    <xsd:element name="Dokumenttype" ma:index="22" nillable="true" ma:displayName="Dokumenttype" ma:format="Dropdown" ma:internalName="Dokumenttype">
      <xsd:simpleType>
        <xsd:restriction base="dms:Choice">
          <xsd:enumeration value="Håndbok"/>
          <xsd:enumeration value="Leksjon"/>
          <xsd:enumeration value="Folder"/>
          <xsd:enumeration value="Fagplan"/>
          <xsd:enumeration value="Direktiv"/>
          <xsd:enumeration value="Bestemmelser"/>
          <xsd:enumeration value="Rapport"/>
          <xsd:enumeration value="Publikasjon"/>
          <xsd:enumeration value="Diverse"/>
        </xsd:restriction>
      </xsd:simpleType>
    </xsd:element>
    <xsd:element name="Dokument_x0020_spr_x00e5_k" ma:index="23" nillable="true" ma:displayName="Dokument språk" ma:default="Norsk" ma:format="Dropdown" ma:internalName="Dokument_x0020_spr_x00e5_k">
      <xsd:simpleType>
        <xsd:union memberTypes="dms:Text">
          <xsd:simpleType>
            <xsd:restriction base="dms:Choice">
              <xsd:enumeration value="Norsk"/>
              <xsd:enumeration value="Engelsk"/>
              <xsd:enumeration value="Svensk"/>
              <xsd:enumeration value="Dansk"/>
              <xsd:enumeration value="Tysk"/>
              <xsd:enumeration value="Fransk"/>
            </xsd:restriction>
          </xsd:simpleType>
        </xsd:union>
      </xsd:simpleType>
    </xsd:element>
    <xsd:element name="Utsteder" ma:index="24" ma:displayName="Utsteder" ma:description="Hvilken avdeling eller myndighet har utstedt dokumentet." ma:format="Dropdown" ma:internalName="Utsteder">
      <xsd:simpleType>
        <xsd:union memberTypes="dms:Text">
          <xsd:simpleType>
            <xsd:restriction base="dms:Choice">
              <xsd:enumeration value="Forsvaret"/>
              <xsd:enumeration value="Forsvarets Vinterskole"/>
              <xsd:enumeration value="CWO COE"/>
              <xsd:enumeration value="Hærens Våpenskole"/>
              <xsd:enumeration value="Hæren"/>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6eda46d8-3fd9-4e84-9639-06042d3c1438" elementFormDefault="qualified">
    <xsd:import namespace="http://schemas.microsoft.com/office/2006/documentManagement/types"/>
    <xsd:import namespace="http://schemas.microsoft.com/office/infopath/2007/PartnerControls"/>
    <xsd:element name="Kommentar" ma:index="2" nillable="true" ma:displayName="Kommentar" ma:internalName="Kommentar">
      <xsd:simpleType>
        <xsd:restriction base="dms:Note">
          <xsd:maxLength value="255"/>
        </xsd:restriction>
      </xsd:simpleType>
    </xsd:element>
    <xsd:element name="TaxKeywordTaxHTField" ma:index="13" nillable="true" ma:taxonomy="true" ma:internalName="TaxKeywordTaxHTField" ma:taxonomyFieldName="TaxKeyword" ma:displayName="Fritekstnøkkelord" ma:fieldId="{23f27201-bee3-471e-b2e7-b64fd8b7ca38}" ma:taxonomyMulti="true" ma:sspId="9bc1ae65-7bad-4a1a-867d-1417b907e5da" ma:termSetId="00000000-0000-0000-0000-000000000000" ma:anchorId="00000000-0000-0000-0000-000000000000" ma:open="true" ma:isKeyword="true">
      <xsd:complexType>
        <xsd:sequence>
          <xsd:element ref="pc:Terms" minOccurs="0" maxOccurs="1"/>
        </xsd:sequence>
      </xsd:complexType>
    </xsd:element>
    <xsd:element name="_dlc_DocId" ma:index="14" nillable="true" ma:displayName="Dokument-ID-verdi" ma:description="Verdien for dokument-IDen som er tilordnet elementet." ma:internalName="_dlc_DocId" ma:readOnly="true">
      <xsd:simpleType>
        <xsd:restriction base="dms:Text"/>
      </xsd:simpleType>
    </xsd:element>
    <xsd:element name="_dlc_DocIdUrl" ma:index="15" nillable="true" ma:displayName="Dokument-ID" ma:description="Fast kobling til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Fast ID" ma:description="Behold IDen ved tillegging." ma:hidden="true" ma:internalName="_dlc_DocIdPersistId" ma:readOnly="true">
      <xsd:simpleType>
        <xsd:restriction base="dms:Boolean"/>
      </xsd:simpleType>
    </xsd:element>
    <xsd:element name="TaxCatchAll" ma:index="18" nillable="true" ma:displayName="Global taksonomikolonne" ma:description="" ma:hidden="true" ma:list="{cf5c3157-0388-4612-a759-2dca002cb8cf}" ma:internalName="TaxCatchAll" ma:showField="CatchAllData" ma:web="6eda46d8-3fd9-4e84-9639-06042d3c1438">
      <xsd:complexType>
        <xsd:complexContent>
          <xsd:extension base="dms:MultiChoiceLookup">
            <xsd:sequence>
              <xsd:element name="Value" type="dms:Lookup" maxOccurs="unbounded" minOccurs="0" nillable="true"/>
            </xsd:sequence>
          </xsd:extension>
        </xsd:complexContent>
      </xsd:complexType>
    </xsd:element>
    <xsd:element name="TaxCatchAllLabel" ma:index="19" nillable="true" ma:displayName="Global taksonomikolonne1" ma:hidden="true" ma:list="{cf5c3157-0388-4612-a759-2dca002cb8cf}" ma:internalName="TaxCatchAllLabel" ma:readOnly="true" ma:showField="CatchAllDataLabel" ma:web="6eda46d8-3fd9-4e84-9639-06042d3c143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Innholdstype"/>
        <xsd:element ref="dc:title" minOccurs="0" maxOccurs="1"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73F32E-A45E-4EEA-AE97-E00C10F46323}">
  <ds:schemaRefs>
    <ds:schemaRef ds:uri="http://schemas.microsoft.com/sharepoint/v3/contenttype/forms"/>
  </ds:schemaRefs>
</ds:datastoreItem>
</file>

<file path=customXml/itemProps2.xml><?xml version="1.0" encoding="utf-8"?>
<ds:datastoreItem xmlns:ds="http://schemas.openxmlformats.org/officeDocument/2006/customXml" ds:itemID="{29902AFA-8C10-4535-AEB8-CCECF1CB8153}">
  <ds:schemaRefs>
    <ds:schemaRef ds:uri="http://purl.org/dc/dcmitype/"/>
    <ds:schemaRef ds:uri="6eda46d8-3fd9-4e84-9639-06042d3c1438"/>
    <ds:schemaRef ds:uri="http://purl.org/dc/elements/1.1/"/>
    <ds:schemaRef ds:uri="http://schemas.microsoft.com/office/2006/metadata/properties"/>
    <ds:schemaRef ds:uri="57dba6ce-05ec-49de-958d-792587728de0"/>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3B065CDE-D7EE-4D5E-97A4-7D75944EEADE}">
  <ds:schemaRefs>
    <ds:schemaRef ds:uri="http://schemas.microsoft.com/sharepoint/events"/>
  </ds:schemaRefs>
</ds:datastoreItem>
</file>

<file path=customXml/itemProps4.xml><?xml version="1.0" encoding="utf-8"?>
<ds:datastoreItem xmlns:ds="http://schemas.openxmlformats.org/officeDocument/2006/customXml" ds:itemID="{F0A42804-94D6-4775-B549-B738BD50A6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dba6ce-05ec-49de-958d-792587728de0"/>
    <ds:schemaRef ds:uri="6eda46d8-3fd9-4e84-9639-06042d3c14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Forsvaret_4-3</Template>
  <TotalTime>14873</TotalTime>
  <Words>1229</Words>
  <Application>Microsoft Office PowerPoint</Application>
  <PresentationFormat>Skjermfremvisning (4:3)</PresentationFormat>
  <Paragraphs>249</Paragraphs>
  <Slides>22</Slides>
  <Notes>22</Notes>
  <HiddenSlides>0</HiddenSlides>
  <MMClips>0</MMClips>
  <ScaleCrop>false</ScaleCrop>
  <HeadingPairs>
    <vt:vector size="6" baseType="variant">
      <vt:variant>
        <vt:lpstr>Brukte skrifter</vt:lpstr>
      </vt:variant>
      <vt:variant>
        <vt:i4>8</vt:i4>
      </vt:variant>
      <vt:variant>
        <vt:lpstr>Tema</vt:lpstr>
      </vt:variant>
      <vt:variant>
        <vt:i4>3</vt:i4>
      </vt:variant>
      <vt:variant>
        <vt:lpstr>Lysbildetitler</vt:lpstr>
      </vt:variant>
      <vt:variant>
        <vt:i4>22</vt:i4>
      </vt:variant>
    </vt:vector>
  </HeadingPairs>
  <TitlesOfParts>
    <vt:vector size="33" baseType="lpstr">
      <vt:lpstr>ＭＳ Ｐゴシック</vt:lpstr>
      <vt:lpstr>Arial</vt:lpstr>
      <vt:lpstr>Calibri</vt:lpstr>
      <vt:lpstr>Cambria</vt:lpstr>
      <vt:lpstr>Cambria Math</vt:lpstr>
      <vt:lpstr>FORSVARET-Bold</vt:lpstr>
      <vt:lpstr>FORSVARET-Medium</vt:lpstr>
      <vt:lpstr>Wingdings</vt:lpstr>
      <vt:lpstr>Forsvaret_4-3</vt:lpstr>
      <vt:lpstr>Forsvaret - mørk</vt:lpstr>
      <vt:lpstr>1_Forsvaret_4-3</vt:lpstr>
      <vt:lpstr> MSR XGK EX</vt:lpstr>
      <vt:lpstr>Aims</vt:lpstr>
      <vt:lpstr>Contents</vt:lpstr>
      <vt:lpstr>Why lesson in cooking and heat source?</vt:lpstr>
      <vt:lpstr>Material knowledge</vt:lpstr>
      <vt:lpstr>Fuel</vt:lpstr>
      <vt:lpstr>Pump</vt:lpstr>
      <vt:lpstr>UD 2-1</vt:lpstr>
      <vt:lpstr>Fire up</vt:lpstr>
      <vt:lpstr>Provisioning for usage and fire up</vt:lpstr>
      <vt:lpstr>Assembly</vt:lpstr>
      <vt:lpstr>Assembly</vt:lpstr>
      <vt:lpstr>Preheating - Start-up</vt:lpstr>
      <vt:lpstr>Preheating - Start-up</vt:lpstr>
      <vt:lpstr>Supervision under usage</vt:lpstr>
      <vt:lpstr>Extinction- Packing- Transportation</vt:lpstr>
      <vt:lpstr>Spare parts – rep set</vt:lpstr>
      <vt:lpstr>Parts - burner</vt:lpstr>
      <vt:lpstr>Maintenance</vt:lpstr>
      <vt:lpstr>Troubleshooting</vt:lpstr>
      <vt:lpstr>Summary</vt:lpstr>
      <vt:lpstr>PowerPoint-presentasjon</vt:lpstr>
    </vt:vector>
  </TitlesOfParts>
  <Company>Forsvaret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Control Functions and Safety</dc:title>
  <dc:creator>Aasgaard, Frida Taagerud</dc:creator>
  <cp:keywords>kontrollfunksjoner; vinterskolen; Vinter; lederskap</cp:keywords>
  <cp:lastModifiedBy>Vindseth, Erika Schultz</cp:lastModifiedBy>
  <cp:revision>308</cp:revision>
  <dcterms:created xsi:type="dcterms:W3CDTF">2017-05-29T12:14:24Z</dcterms:created>
  <dcterms:modified xsi:type="dcterms:W3CDTF">2021-06-04T12:21:19Z</dcterms:modified>
  <cp:contentStatus>Godkjent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ranetMMSikkerhet">
    <vt:lpwstr>1;#Ugradert|d00673f2-4025-410d-80f3-e4b359da56af</vt:lpwstr>
  </property>
  <property fmtid="{D5CDD505-2E9C-101B-9397-08002B2CF9AE}" pid="3" name="ContentTypeId">
    <vt:lpwstr>0x010100E04E9CB587854BDCB31D5A9387256C6300A5A2B7CF94FD204FB21587FB1E3F4663008D98A661C3DACE44904377F0974BECE7</vt:lpwstr>
  </property>
  <property fmtid="{D5CDD505-2E9C-101B-9397-08002B2CF9AE}" pid="4" name="Type dokument">
    <vt:lpwstr>51;#Engelske leksjoner|7aca8cd6-67b2-48c2-bd1b-ec6f8772237d</vt:lpwstr>
  </property>
  <property fmtid="{D5CDD505-2E9C-101B-9397-08002B2CF9AE}" pid="5" name="TaxKeyword">
    <vt:lpwstr>13;#Vinter|7d688299-1fbc-48b1-b00b-d2a46b162c33;#33;#vinterskolen|bb46a341-1a61-4f72-a2d7-444529ddb6aa;#18;#kontrollfunksjoner|f024324d-7ddd-4683-b7a3-f0ba6e90f966;#17;#lederskap|e65fe292-df6e-4e2e-a0ea-eb93f9e9c659</vt:lpwstr>
  </property>
  <property fmtid="{D5CDD505-2E9C-101B-9397-08002B2CF9AE}" pid="6" name="ForsvaretTeamsiteOrganization">
    <vt:lpwstr>1;#Forsvarets Vinterskole|ea3bb8ff-a987-4470-9a87-d355c657b647</vt:lpwstr>
  </property>
  <property fmtid="{D5CDD505-2E9C-101B-9397-08002B2CF9AE}" pid="7" name="ForsvaretTeamsiteSubject">
    <vt:lpwstr>62;#Vintertjeneste|ba240c02-50fd-48de-a330-2a0b9524a18e</vt:lpwstr>
  </property>
  <property fmtid="{D5CDD505-2E9C-101B-9397-08002B2CF9AE}" pid="8" name="ForsvaretTeamsiteSecurityLevel">
    <vt:lpwstr>49;#NATO UNCLASSIFIED|73e4a419-059c-419b-a9c9-c068121ee575</vt:lpwstr>
  </property>
  <property fmtid="{D5CDD505-2E9C-101B-9397-08002B2CF9AE}" pid="9" name="_dlc_DocIdItemGuid">
    <vt:lpwstr>95593c4f-75aa-40bb-9b50-7a44bc259157</vt:lpwstr>
  </property>
  <property fmtid="{D5CDD505-2E9C-101B-9397-08002B2CF9AE}" pid="10" name="ForsvaretTeamsiteDocumentStatusField">
    <vt:lpwstr>Ikke startet</vt:lpwstr>
  </property>
  <property fmtid="{D5CDD505-2E9C-101B-9397-08002B2CF9AE}" pid="11" name="ib42f4670cb847a789b112a6d8c6ca06">
    <vt:lpwstr>Engelske leksjoner|7aca8cd6-67b2-48c2-bd1b-ec6f8772237d</vt:lpwstr>
  </property>
</Properties>
</file>